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5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8A9EEB-9994-4356-B497-7B44EB90347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5236EA-9A55-467F-99B6-43D8E2B00F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Input</a:t>
          </a:r>
        </a:p>
      </dgm:t>
    </dgm:pt>
    <dgm:pt modelId="{0269B6EF-2414-4F45-8BE7-74124B75BC38}" type="parTrans" cxnId="{CF9CF5B3-0153-405E-930F-576652E26379}">
      <dgm:prSet/>
      <dgm:spPr/>
      <dgm:t>
        <a:bodyPr/>
        <a:lstStyle/>
        <a:p>
          <a:endParaRPr lang="en-US"/>
        </a:p>
      </dgm:t>
    </dgm:pt>
    <dgm:pt modelId="{17D7C863-729D-491A-8D22-520DF0C3BB8E}" type="sibTrans" cxnId="{CF9CF5B3-0153-405E-930F-576652E26379}">
      <dgm:prSet/>
      <dgm:spPr/>
      <dgm:t>
        <a:bodyPr/>
        <a:lstStyle/>
        <a:p>
          <a:endParaRPr lang="en-US"/>
        </a:p>
      </dgm:t>
    </dgm:pt>
    <dgm:pt modelId="{67F0FD86-32BA-4499-A443-9C0AE28D63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Processing</a:t>
          </a:r>
        </a:p>
      </dgm:t>
    </dgm:pt>
    <dgm:pt modelId="{3A5D06B0-3CCB-41FD-AF26-88855684D77C}" type="parTrans" cxnId="{C8B1C1C6-9B45-4C23-876B-DCBBFAE8B1D8}">
      <dgm:prSet/>
      <dgm:spPr/>
      <dgm:t>
        <a:bodyPr/>
        <a:lstStyle/>
        <a:p>
          <a:endParaRPr lang="en-US"/>
        </a:p>
      </dgm:t>
    </dgm:pt>
    <dgm:pt modelId="{3DDB3215-4005-42AD-B970-5656C30B399E}" type="sibTrans" cxnId="{C8B1C1C6-9B45-4C23-876B-DCBBFAE8B1D8}">
      <dgm:prSet/>
      <dgm:spPr/>
      <dgm:t>
        <a:bodyPr/>
        <a:lstStyle/>
        <a:p>
          <a:endParaRPr lang="en-US"/>
        </a:p>
      </dgm:t>
    </dgm:pt>
    <dgm:pt modelId="{151C1D51-C299-4E5E-BCAF-76DD4AED45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Output</a:t>
          </a:r>
        </a:p>
      </dgm:t>
    </dgm:pt>
    <dgm:pt modelId="{A512B1C7-DA76-4E0E-97C5-CFADD49C441B}" type="parTrans" cxnId="{BEF14AEB-ABBC-4F39-94AC-7F25E10A505A}">
      <dgm:prSet/>
      <dgm:spPr/>
      <dgm:t>
        <a:bodyPr/>
        <a:lstStyle/>
        <a:p>
          <a:endParaRPr lang="en-US"/>
        </a:p>
      </dgm:t>
    </dgm:pt>
    <dgm:pt modelId="{5972CBED-834E-4043-8793-EDC94201A2C0}" type="sibTrans" cxnId="{BEF14AEB-ABBC-4F39-94AC-7F25E10A505A}">
      <dgm:prSet/>
      <dgm:spPr/>
      <dgm:t>
        <a:bodyPr/>
        <a:lstStyle/>
        <a:p>
          <a:endParaRPr lang="en-US"/>
        </a:p>
      </dgm:t>
    </dgm:pt>
    <dgm:pt modelId="{0F8F5293-C3D5-4FCD-8CB5-BE3CE3955E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Iteration</a:t>
          </a:r>
        </a:p>
      </dgm:t>
    </dgm:pt>
    <dgm:pt modelId="{E5E83173-766F-48F2-B072-E05EC8C18B6D}" type="parTrans" cxnId="{CCCBE3DE-7394-4A26-A1E3-6449A9BA7977}">
      <dgm:prSet/>
      <dgm:spPr/>
      <dgm:t>
        <a:bodyPr/>
        <a:lstStyle/>
        <a:p>
          <a:endParaRPr lang="en-US"/>
        </a:p>
      </dgm:t>
    </dgm:pt>
    <dgm:pt modelId="{B2A5F9FA-31DE-4CD4-BFAA-2E514099DB66}" type="sibTrans" cxnId="{CCCBE3DE-7394-4A26-A1E3-6449A9BA7977}">
      <dgm:prSet/>
      <dgm:spPr/>
      <dgm:t>
        <a:bodyPr/>
        <a:lstStyle/>
        <a:p>
          <a:endParaRPr lang="en-US"/>
        </a:p>
      </dgm:t>
    </dgm:pt>
    <dgm:pt modelId="{A05CF153-A877-454E-ACF6-1A48C8ABC094}" type="pres">
      <dgm:prSet presAssocID="{828A9EEB-9994-4356-B497-7B44EB903479}" presName="root" presStyleCnt="0">
        <dgm:presLayoutVars>
          <dgm:dir/>
          <dgm:resizeHandles val="exact"/>
        </dgm:presLayoutVars>
      </dgm:prSet>
      <dgm:spPr/>
    </dgm:pt>
    <dgm:pt modelId="{F6D2926D-9490-47BC-8AC7-629A2C8CE825}" type="pres">
      <dgm:prSet presAssocID="{9A5236EA-9A55-467F-99B6-43D8E2B00FA2}" presName="compNode" presStyleCnt="0"/>
      <dgm:spPr/>
    </dgm:pt>
    <dgm:pt modelId="{F00BF34F-2101-403E-8ADC-941919108542}" type="pres">
      <dgm:prSet presAssocID="{9A5236EA-9A55-467F-99B6-43D8E2B00FA2}" presName="bgRect" presStyleLbl="bgShp" presStyleIdx="0" presStyleCnt="4"/>
      <dgm:spPr/>
    </dgm:pt>
    <dgm:pt modelId="{F58D2158-4DFB-46C8-B60A-19DF7CFFEB9B}" type="pres">
      <dgm:prSet presAssocID="{9A5236EA-9A55-467F-99B6-43D8E2B00FA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C64FF62-21AC-4FCD-A08A-65615320C464}" type="pres">
      <dgm:prSet presAssocID="{9A5236EA-9A55-467F-99B6-43D8E2B00FA2}" presName="spaceRect" presStyleCnt="0"/>
      <dgm:spPr/>
    </dgm:pt>
    <dgm:pt modelId="{6494FC15-E522-4F0B-A85E-9B57D7E87337}" type="pres">
      <dgm:prSet presAssocID="{9A5236EA-9A55-467F-99B6-43D8E2B00FA2}" presName="parTx" presStyleLbl="revTx" presStyleIdx="0" presStyleCnt="4">
        <dgm:presLayoutVars>
          <dgm:chMax val="0"/>
          <dgm:chPref val="0"/>
        </dgm:presLayoutVars>
      </dgm:prSet>
      <dgm:spPr/>
    </dgm:pt>
    <dgm:pt modelId="{4006616B-3E63-4654-95F6-345652AC5050}" type="pres">
      <dgm:prSet presAssocID="{17D7C863-729D-491A-8D22-520DF0C3BB8E}" presName="sibTrans" presStyleCnt="0"/>
      <dgm:spPr/>
    </dgm:pt>
    <dgm:pt modelId="{82A052B3-9355-445C-B059-5AD25456812F}" type="pres">
      <dgm:prSet presAssocID="{67F0FD86-32BA-4499-A443-9C0AE28D6376}" presName="compNode" presStyleCnt="0"/>
      <dgm:spPr/>
    </dgm:pt>
    <dgm:pt modelId="{99001920-D9A7-4F18-843F-350BBB59141A}" type="pres">
      <dgm:prSet presAssocID="{67F0FD86-32BA-4499-A443-9C0AE28D6376}" presName="bgRect" presStyleLbl="bgShp" presStyleIdx="1" presStyleCnt="4"/>
      <dgm:spPr/>
    </dgm:pt>
    <dgm:pt modelId="{0139610E-982B-4061-989F-C818A0D80E47}" type="pres">
      <dgm:prSet presAssocID="{67F0FD86-32BA-4499-A443-9C0AE28D637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10BB819-84E4-4ABE-86BA-52B165B2B105}" type="pres">
      <dgm:prSet presAssocID="{67F0FD86-32BA-4499-A443-9C0AE28D6376}" presName="spaceRect" presStyleCnt="0"/>
      <dgm:spPr/>
    </dgm:pt>
    <dgm:pt modelId="{5F70BDDF-5BC0-40F5-BDB0-EC7A35A15B07}" type="pres">
      <dgm:prSet presAssocID="{67F0FD86-32BA-4499-A443-9C0AE28D6376}" presName="parTx" presStyleLbl="revTx" presStyleIdx="1" presStyleCnt="4">
        <dgm:presLayoutVars>
          <dgm:chMax val="0"/>
          <dgm:chPref val="0"/>
        </dgm:presLayoutVars>
      </dgm:prSet>
      <dgm:spPr/>
    </dgm:pt>
    <dgm:pt modelId="{50E59F46-40F2-4259-90B3-5E4015124214}" type="pres">
      <dgm:prSet presAssocID="{3DDB3215-4005-42AD-B970-5656C30B399E}" presName="sibTrans" presStyleCnt="0"/>
      <dgm:spPr/>
    </dgm:pt>
    <dgm:pt modelId="{85A5CDDA-4E75-465B-BBBD-751C54B6F431}" type="pres">
      <dgm:prSet presAssocID="{151C1D51-C299-4E5E-BCAF-76DD4AED455F}" presName="compNode" presStyleCnt="0"/>
      <dgm:spPr/>
    </dgm:pt>
    <dgm:pt modelId="{52C65793-AC67-4FCA-9FBC-C7B02A60A5E6}" type="pres">
      <dgm:prSet presAssocID="{151C1D51-C299-4E5E-BCAF-76DD4AED455F}" presName="bgRect" presStyleLbl="bgShp" presStyleIdx="2" presStyleCnt="4"/>
      <dgm:spPr/>
    </dgm:pt>
    <dgm:pt modelId="{0D82D44D-1971-4EF5-8D4E-8C85591D7A87}" type="pres">
      <dgm:prSet presAssocID="{151C1D51-C299-4E5E-BCAF-76DD4AED455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B3B95AD-9103-4BAC-8778-D471978056AA}" type="pres">
      <dgm:prSet presAssocID="{151C1D51-C299-4E5E-BCAF-76DD4AED455F}" presName="spaceRect" presStyleCnt="0"/>
      <dgm:spPr/>
    </dgm:pt>
    <dgm:pt modelId="{8E026AD3-5CE4-4728-B954-11A194D8957A}" type="pres">
      <dgm:prSet presAssocID="{151C1D51-C299-4E5E-BCAF-76DD4AED455F}" presName="parTx" presStyleLbl="revTx" presStyleIdx="2" presStyleCnt="4">
        <dgm:presLayoutVars>
          <dgm:chMax val="0"/>
          <dgm:chPref val="0"/>
        </dgm:presLayoutVars>
      </dgm:prSet>
      <dgm:spPr/>
    </dgm:pt>
    <dgm:pt modelId="{ABFBDA42-8624-48B3-8767-2787FFB786C9}" type="pres">
      <dgm:prSet presAssocID="{5972CBED-834E-4043-8793-EDC94201A2C0}" presName="sibTrans" presStyleCnt="0"/>
      <dgm:spPr/>
    </dgm:pt>
    <dgm:pt modelId="{B39B090B-5D28-4A0A-94E4-BAF3A3B36D69}" type="pres">
      <dgm:prSet presAssocID="{0F8F5293-C3D5-4FCD-8CB5-BE3CE3955EB6}" presName="compNode" presStyleCnt="0"/>
      <dgm:spPr/>
    </dgm:pt>
    <dgm:pt modelId="{11778823-4605-49F7-B754-D8C346F31D1C}" type="pres">
      <dgm:prSet presAssocID="{0F8F5293-C3D5-4FCD-8CB5-BE3CE3955EB6}" presName="bgRect" presStyleLbl="bgShp" presStyleIdx="3" presStyleCnt="4"/>
      <dgm:spPr/>
    </dgm:pt>
    <dgm:pt modelId="{06E7B1AC-DF15-4063-A1BD-9987634067E7}" type="pres">
      <dgm:prSet presAssocID="{0F8F5293-C3D5-4FCD-8CB5-BE3CE3955EB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820506FF-42D4-4B23-AAAE-9AA38CABE0BF}" type="pres">
      <dgm:prSet presAssocID="{0F8F5293-C3D5-4FCD-8CB5-BE3CE3955EB6}" presName="spaceRect" presStyleCnt="0"/>
      <dgm:spPr/>
    </dgm:pt>
    <dgm:pt modelId="{3F664D1F-321F-4504-8449-5A59B1B67448}" type="pres">
      <dgm:prSet presAssocID="{0F8F5293-C3D5-4FCD-8CB5-BE3CE3955EB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07FD009-7249-48A9-A723-A496177DFCFC}" type="presOf" srcId="{828A9EEB-9994-4356-B497-7B44EB903479}" destId="{A05CF153-A877-454E-ACF6-1A48C8ABC094}" srcOrd="0" destOrd="0" presId="urn:microsoft.com/office/officeart/2018/2/layout/IconVerticalSolidList"/>
    <dgm:cxn modelId="{E66C6C78-2BA5-455B-BCAF-55CA6DF6CFBB}" type="presOf" srcId="{0F8F5293-C3D5-4FCD-8CB5-BE3CE3955EB6}" destId="{3F664D1F-321F-4504-8449-5A59B1B67448}" srcOrd="0" destOrd="0" presId="urn:microsoft.com/office/officeart/2018/2/layout/IconVerticalSolidList"/>
    <dgm:cxn modelId="{925857AA-90EE-455D-9C0C-5359038EBD71}" type="presOf" srcId="{67F0FD86-32BA-4499-A443-9C0AE28D6376}" destId="{5F70BDDF-5BC0-40F5-BDB0-EC7A35A15B07}" srcOrd="0" destOrd="0" presId="urn:microsoft.com/office/officeart/2018/2/layout/IconVerticalSolidList"/>
    <dgm:cxn modelId="{CF9CF5B3-0153-405E-930F-576652E26379}" srcId="{828A9EEB-9994-4356-B497-7B44EB903479}" destId="{9A5236EA-9A55-467F-99B6-43D8E2B00FA2}" srcOrd="0" destOrd="0" parTransId="{0269B6EF-2414-4F45-8BE7-74124B75BC38}" sibTransId="{17D7C863-729D-491A-8D22-520DF0C3BB8E}"/>
    <dgm:cxn modelId="{7D93B5B8-3930-43DF-9CCD-634B3D2FA1FC}" type="presOf" srcId="{151C1D51-C299-4E5E-BCAF-76DD4AED455F}" destId="{8E026AD3-5CE4-4728-B954-11A194D8957A}" srcOrd="0" destOrd="0" presId="urn:microsoft.com/office/officeart/2018/2/layout/IconVerticalSolidList"/>
    <dgm:cxn modelId="{C8B1C1C6-9B45-4C23-876B-DCBBFAE8B1D8}" srcId="{828A9EEB-9994-4356-B497-7B44EB903479}" destId="{67F0FD86-32BA-4499-A443-9C0AE28D6376}" srcOrd="1" destOrd="0" parTransId="{3A5D06B0-3CCB-41FD-AF26-88855684D77C}" sibTransId="{3DDB3215-4005-42AD-B970-5656C30B399E}"/>
    <dgm:cxn modelId="{CCCBE3DE-7394-4A26-A1E3-6449A9BA7977}" srcId="{828A9EEB-9994-4356-B497-7B44EB903479}" destId="{0F8F5293-C3D5-4FCD-8CB5-BE3CE3955EB6}" srcOrd="3" destOrd="0" parTransId="{E5E83173-766F-48F2-B072-E05EC8C18B6D}" sibTransId="{B2A5F9FA-31DE-4CD4-BFAA-2E514099DB66}"/>
    <dgm:cxn modelId="{B34401EA-4349-4A6A-AA07-26F315B0C5F1}" type="presOf" srcId="{9A5236EA-9A55-467F-99B6-43D8E2B00FA2}" destId="{6494FC15-E522-4F0B-A85E-9B57D7E87337}" srcOrd="0" destOrd="0" presId="urn:microsoft.com/office/officeart/2018/2/layout/IconVerticalSolidList"/>
    <dgm:cxn modelId="{BEF14AEB-ABBC-4F39-94AC-7F25E10A505A}" srcId="{828A9EEB-9994-4356-B497-7B44EB903479}" destId="{151C1D51-C299-4E5E-BCAF-76DD4AED455F}" srcOrd="2" destOrd="0" parTransId="{A512B1C7-DA76-4E0E-97C5-CFADD49C441B}" sibTransId="{5972CBED-834E-4043-8793-EDC94201A2C0}"/>
    <dgm:cxn modelId="{6B4D5108-C7E5-4508-BA86-A5008F27DC3F}" type="presParOf" srcId="{A05CF153-A877-454E-ACF6-1A48C8ABC094}" destId="{F6D2926D-9490-47BC-8AC7-629A2C8CE825}" srcOrd="0" destOrd="0" presId="urn:microsoft.com/office/officeart/2018/2/layout/IconVerticalSolidList"/>
    <dgm:cxn modelId="{DECA6CD6-729C-446F-826C-4B05EB5AB0E4}" type="presParOf" srcId="{F6D2926D-9490-47BC-8AC7-629A2C8CE825}" destId="{F00BF34F-2101-403E-8ADC-941919108542}" srcOrd="0" destOrd="0" presId="urn:microsoft.com/office/officeart/2018/2/layout/IconVerticalSolidList"/>
    <dgm:cxn modelId="{1E86E8B5-7F85-41E5-BA9F-E300D9CFF35C}" type="presParOf" srcId="{F6D2926D-9490-47BC-8AC7-629A2C8CE825}" destId="{F58D2158-4DFB-46C8-B60A-19DF7CFFEB9B}" srcOrd="1" destOrd="0" presId="urn:microsoft.com/office/officeart/2018/2/layout/IconVerticalSolidList"/>
    <dgm:cxn modelId="{1BB36983-0E20-42EF-BCE0-1CD751C9E244}" type="presParOf" srcId="{F6D2926D-9490-47BC-8AC7-629A2C8CE825}" destId="{AC64FF62-21AC-4FCD-A08A-65615320C464}" srcOrd="2" destOrd="0" presId="urn:microsoft.com/office/officeart/2018/2/layout/IconVerticalSolidList"/>
    <dgm:cxn modelId="{DC2F09FB-793E-4C7F-B63E-56E6F035FCCE}" type="presParOf" srcId="{F6D2926D-9490-47BC-8AC7-629A2C8CE825}" destId="{6494FC15-E522-4F0B-A85E-9B57D7E87337}" srcOrd="3" destOrd="0" presId="urn:microsoft.com/office/officeart/2018/2/layout/IconVerticalSolidList"/>
    <dgm:cxn modelId="{C0B37245-AEB4-4F03-B73F-0C2394E4B39B}" type="presParOf" srcId="{A05CF153-A877-454E-ACF6-1A48C8ABC094}" destId="{4006616B-3E63-4654-95F6-345652AC5050}" srcOrd="1" destOrd="0" presId="urn:microsoft.com/office/officeart/2018/2/layout/IconVerticalSolidList"/>
    <dgm:cxn modelId="{35C147CF-FF7C-4178-A5C9-EB2E2E7A3D88}" type="presParOf" srcId="{A05CF153-A877-454E-ACF6-1A48C8ABC094}" destId="{82A052B3-9355-445C-B059-5AD25456812F}" srcOrd="2" destOrd="0" presId="urn:microsoft.com/office/officeart/2018/2/layout/IconVerticalSolidList"/>
    <dgm:cxn modelId="{54188BBD-F246-4346-B24A-F81310BDC2E5}" type="presParOf" srcId="{82A052B3-9355-445C-B059-5AD25456812F}" destId="{99001920-D9A7-4F18-843F-350BBB59141A}" srcOrd="0" destOrd="0" presId="urn:microsoft.com/office/officeart/2018/2/layout/IconVerticalSolidList"/>
    <dgm:cxn modelId="{27EC52E7-5027-4D32-8407-F8A7E91A55AA}" type="presParOf" srcId="{82A052B3-9355-445C-B059-5AD25456812F}" destId="{0139610E-982B-4061-989F-C818A0D80E47}" srcOrd="1" destOrd="0" presId="urn:microsoft.com/office/officeart/2018/2/layout/IconVerticalSolidList"/>
    <dgm:cxn modelId="{B16BC9C2-FD68-42C4-A40E-3562EE943A18}" type="presParOf" srcId="{82A052B3-9355-445C-B059-5AD25456812F}" destId="{910BB819-84E4-4ABE-86BA-52B165B2B105}" srcOrd="2" destOrd="0" presId="urn:microsoft.com/office/officeart/2018/2/layout/IconVerticalSolidList"/>
    <dgm:cxn modelId="{C18843AC-884D-44A0-84D4-4F1DCB5290EB}" type="presParOf" srcId="{82A052B3-9355-445C-B059-5AD25456812F}" destId="{5F70BDDF-5BC0-40F5-BDB0-EC7A35A15B07}" srcOrd="3" destOrd="0" presId="urn:microsoft.com/office/officeart/2018/2/layout/IconVerticalSolidList"/>
    <dgm:cxn modelId="{DB913A7A-FADA-4CE8-A45D-C19789523144}" type="presParOf" srcId="{A05CF153-A877-454E-ACF6-1A48C8ABC094}" destId="{50E59F46-40F2-4259-90B3-5E4015124214}" srcOrd="3" destOrd="0" presId="urn:microsoft.com/office/officeart/2018/2/layout/IconVerticalSolidList"/>
    <dgm:cxn modelId="{5CB54F1F-FF3C-4D5B-8AD7-BBE1FECFBA70}" type="presParOf" srcId="{A05CF153-A877-454E-ACF6-1A48C8ABC094}" destId="{85A5CDDA-4E75-465B-BBBD-751C54B6F431}" srcOrd="4" destOrd="0" presId="urn:microsoft.com/office/officeart/2018/2/layout/IconVerticalSolidList"/>
    <dgm:cxn modelId="{176DF840-DCC1-476F-9137-D0AC9BF57FF2}" type="presParOf" srcId="{85A5CDDA-4E75-465B-BBBD-751C54B6F431}" destId="{52C65793-AC67-4FCA-9FBC-C7B02A60A5E6}" srcOrd="0" destOrd="0" presId="urn:microsoft.com/office/officeart/2018/2/layout/IconVerticalSolidList"/>
    <dgm:cxn modelId="{407F85CF-0F0E-41E5-8889-76811CC5FC4F}" type="presParOf" srcId="{85A5CDDA-4E75-465B-BBBD-751C54B6F431}" destId="{0D82D44D-1971-4EF5-8D4E-8C85591D7A87}" srcOrd="1" destOrd="0" presId="urn:microsoft.com/office/officeart/2018/2/layout/IconVerticalSolidList"/>
    <dgm:cxn modelId="{F7CA6176-161D-4D64-A562-45026ABFF55C}" type="presParOf" srcId="{85A5CDDA-4E75-465B-BBBD-751C54B6F431}" destId="{EB3B95AD-9103-4BAC-8778-D471978056AA}" srcOrd="2" destOrd="0" presId="urn:microsoft.com/office/officeart/2018/2/layout/IconVerticalSolidList"/>
    <dgm:cxn modelId="{34A55DED-0DD8-47A1-8827-D7AA98B1EB0D}" type="presParOf" srcId="{85A5CDDA-4E75-465B-BBBD-751C54B6F431}" destId="{8E026AD3-5CE4-4728-B954-11A194D8957A}" srcOrd="3" destOrd="0" presId="urn:microsoft.com/office/officeart/2018/2/layout/IconVerticalSolidList"/>
    <dgm:cxn modelId="{5BC4B79F-A050-4581-8716-CB7857384CDA}" type="presParOf" srcId="{A05CF153-A877-454E-ACF6-1A48C8ABC094}" destId="{ABFBDA42-8624-48B3-8767-2787FFB786C9}" srcOrd="5" destOrd="0" presId="urn:microsoft.com/office/officeart/2018/2/layout/IconVerticalSolidList"/>
    <dgm:cxn modelId="{B76700B2-FFEE-4CB7-AAFF-1C053A5BECF7}" type="presParOf" srcId="{A05CF153-A877-454E-ACF6-1A48C8ABC094}" destId="{B39B090B-5D28-4A0A-94E4-BAF3A3B36D69}" srcOrd="6" destOrd="0" presId="urn:microsoft.com/office/officeart/2018/2/layout/IconVerticalSolidList"/>
    <dgm:cxn modelId="{31194664-61F6-4AB3-A626-63C08F573EBC}" type="presParOf" srcId="{B39B090B-5D28-4A0A-94E4-BAF3A3B36D69}" destId="{11778823-4605-49F7-B754-D8C346F31D1C}" srcOrd="0" destOrd="0" presId="urn:microsoft.com/office/officeart/2018/2/layout/IconVerticalSolidList"/>
    <dgm:cxn modelId="{EEABF2B9-9FC9-4423-9DBC-F977D674B27F}" type="presParOf" srcId="{B39B090B-5D28-4A0A-94E4-BAF3A3B36D69}" destId="{06E7B1AC-DF15-4063-A1BD-9987634067E7}" srcOrd="1" destOrd="0" presId="urn:microsoft.com/office/officeart/2018/2/layout/IconVerticalSolidList"/>
    <dgm:cxn modelId="{CBAF55BA-E1A3-44FB-94D3-4441393DFAC4}" type="presParOf" srcId="{B39B090B-5D28-4A0A-94E4-BAF3A3B36D69}" destId="{820506FF-42D4-4B23-AAAE-9AA38CABE0BF}" srcOrd="2" destOrd="0" presId="urn:microsoft.com/office/officeart/2018/2/layout/IconVerticalSolidList"/>
    <dgm:cxn modelId="{8D57C830-3069-4D65-8815-0B2CAF7D0B06}" type="presParOf" srcId="{B39B090B-5D28-4A0A-94E4-BAF3A3B36D69}" destId="{3F664D1F-321F-4504-8449-5A59B1B6744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E5F261-F10C-41D2-9570-ECBBC0D8ADA4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CBF6B24-1202-44E0-AF21-CF5B0749273E}">
      <dgm:prSet/>
      <dgm:spPr/>
      <dgm:t>
        <a:bodyPr/>
        <a:lstStyle/>
        <a:p>
          <a:r>
            <a:rPr lang="en-US"/>
            <a:t>Can you help me get better at multiplication?</a:t>
          </a:r>
        </a:p>
      </dgm:t>
    </dgm:pt>
    <dgm:pt modelId="{B48294E1-9177-48E4-ADA1-5E98A4CBCA30}" type="parTrans" cxnId="{871934BC-C7E9-4553-95C5-AB8745F44C61}">
      <dgm:prSet/>
      <dgm:spPr/>
      <dgm:t>
        <a:bodyPr/>
        <a:lstStyle/>
        <a:p>
          <a:endParaRPr lang="en-US"/>
        </a:p>
      </dgm:t>
    </dgm:pt>
    <dgm:pt modelId="{D78CDD7A-0FAE-4E34-A34B-B0C9203FD34A}" type="sibTrans" cxnId="{871934BC-C7E9-4553-95C5-AB8745F44C61}">
      <dgm:prSet/>
      <dgm:spPr/>
      <dgm:t>
        <a:bodyPr/>
        <a:lstStyle/>
        <a:p>
          <a:endParaRPr lang="en-US"/>
        </a:p>
      </dgm:t>
    </dgm:pt>
    <dgm:pt modelId="{F2ED67E8-5954-4163-933C-3CADC1AD9B89}">
      <dgm:prSet/>
      <dgm:spPr/>
      <dgm:t>
        <a:bodyPr/>
        <a:lstStyle/>
        <a:p>
          <a:r>
            <a:rPr lang="en-US"/>
            <a:t>I want to learn Spanish.</a:t>
          </a:r>
        </a:p>
      </dgm:t>
    </dgm:pt>
    <dgm:pt modelId="{0D2E1079-AA1B-4454-BF16-770D28661F32}" type="parTrans" cxnId="{DAC3B9F5-0BDC-478E-9246-A3B2585AB764}">
      <dgm:prSet/>
      <dgm:spPr/>
      <dgm:t>
        <a:bodyPr/>
        <a:lstStyle/>
        <a:p>
          <a:endParaRPr lang="en-US"/>
        </a:p>
      </dgm:t>
    </dgm:pt>
    <dgm:pt modelId="{B5E8868B-7F43-44E6-8B4C-4485DA91D6D0}" type="sibTrans" cxnId="{DAC3B9F5-0BDC-478E-9246-A3B2585AB764}">
      <dgm:prSet/>
      <dgm:spPr/>
      <dgm:t>
        <a:bodyPr/>
        <a:lstStyle/>
        <a:p>
          <a:endParaRPr lang="en-US"/>
        </a:p>
      </dgm:t>
    </dgm:pt>
    <dgm:pt modelId="{BB3B0EE9-5639-43A9-A14C-A21F5F9856EA}">
      <dgm:prSet/>
      <dgm:spPr/>
      <dgm:t>
        <a:bodyPr/>
        <a:lstStyle/>
        <a:p>
          <a:r>
            <a:rPr lang="en-US"/>
            <a:t>I have been feeling depressed.</a:t>
          </a:r>
        </a:p>
      </dgm:t>
    </dgm:pt>
    <dgm:pt modelId="{F4EB6E4E-3CEA-4A63-8690-06A720AC79BC}" type="parTrans" cxnId="{F9D5B1CE-8A50-4006-9017-46F738793111}">
      <dgm:prSet/>
      <dgm:spPr/>
      <dgm:t>
        <a:bodyPr/>
        <a:lstStyle/>
        <a:p>
          <a:endParaRPr lang="en-US"/>
        </a:p>
      </dgm:t>
    </dgm:pt>
    <dgm:pt modelId="{4B8FB35C-30C6-47D1-8B94-AFE71309C035}" type="sibTrans" cxnId="{F9D5B1CE-8A50-4006-9017-46F738793111}">
      <dgm:prSet/>
      <dgm:spPr/>
      <dgm:t>
        <a:bodyPr/>
        <a:lstStyle/>
        <a:p>
          <a:endParaRPr lang="en-US"/>
        </a:p>
      </dgm:t>
    </dgm:pt>
    <dgm:pt modelId="{D7151CAC-104F-496D-9BD1-B7D75EF0CD8C}" type="pres">
      <dgm:prSet presAssocID="{1FE5F261-F10C-41D2-9570-ECBBC0D8ADA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EDB8F6F-22A6-4B59-ADC7-C175A54A33C1}" type="pres">
      <dgm:prSet presAssocID="{7CBF6B24-1202-44E0-AF21-CF5B0749273E}" presName="hierRoot1" presStyleCnt="0"/>
      <dgm:spPr/>
    </dgm:pt>
    <dgm:pt modelId="{BC410D74-D0A4-4AB0-9EE4-699F8856FFB1}" type="pres">
      <dgm:prSet presAssocID="{7CBF6B24-1202-44E0-AF21-CF5B0749273E}" presName="composite" presStyleCnt="0"/>
      <dgm:spPr/>
    </dgm:pt>
    <dgm:pt modelId="{F4132E7F-661F-48BD-8266-C5CBA795DA9F}" type="pres">
      <dgm:prSet presAssocID="{7CBF6B24-1202-44E0-AF21-CF5B0749273E}" presName="background" presStyleLbl="node0" presStyleIdx="0" presStyleCnt="3"/>
      <dgm:spPr/>
    </dgm:pt>
    <dgm:pt modelId="{EC120F78-314C-4AF9-A048-DC241CD54000}" type="pres">
      <dgm:prSet presAssocID="{7CBF6B24-1202-44E0-AF21-CF5B0749273E}" presName="text" presStyleLbl="fgAcc0" presStyleIdx="0" presStyleCnt="3">
        <dgm:presLayoutVars>
          <dgm:chPref val="3"/>
        </dgm:presLayoutVars>
      </dgm:prSet>
      <dgm:spPr/>
    </dgm:pt>
    <dgm:pt modelId="{606635DF-D7F0-4414-9C7A-A700361CBF90}" type="pres">
      <dgm:prSet presAssocID="{7CBF6B24-1202-44E0-AF21-CF5B0749273E}" presName="hierChild2" presStyleCnt="0"/>
      <dgm:spPr/>
    </dgm:pt>
    <dgm:pt modelId="{7AFFED3F-5967-484D-93B5-2A2F71C4CD66}" type="pres">
      <dgm:prSet presAssocID="{F2ED67E8-5954-4163-933C-3CADC1AD9B89}" presName="hierRoot1" presStyleCnt="0"/>
      <dgm:spPr/>
    </dgm:pt>
    <dgm:pt modelId="{5FA4D6DB-6C6E-4B6F-A978-4117255CA2ED}" type="pres">
      <dgm:prSet presAssocID="{F2ED67E8-5954-4163-933C-3CADC1AD9B89}" presName="composite" presStyleCnt="0"/>
      <dgm:spPr/>
    </dgm:pt>
    <dgm:pt modelId="{1628412F-E3D9-49D1-A830-9F1D68DCA9BF}" type="pres">
      <dgm:prSet presAssocID="{F2ED67E8-5954-4163-933C-3CADC1AD9B89}" presName="background" presStyleLbl="node0" presStyleIdx="1" presStyleCnt="3"/>
      <dgm:spPr/>
    </dgm:pt>
    <dgm:pt modelId="{07840344-ECD4-4756-B1FE-1E433F832153}" type="pres">
      <dgm:prSet presAssocID="{F2ED67E8-5954-4163-933C-3CADC1AD9B89}" presName="text" presStyleLbl="fgAcc0" presStyleIdx="1" presStyleCnt="3">
        <dgm:presLayoutVars>
          <dgm:chPref val="3"/>
        </dgm:presLayoutVars>
      </dgm:prSet>
      <dgm:spPr/>
    </dgm:pt>
    <dgm:pt modelId="{F68C3F3B-AF44-4B2F-B414-76A42E38499B}" type="pres">
      <dgm:prSet presAssocID="{F2ED67E8-5954-4163-933C-3CADC1AD9B89}" presName="hierChild2" presStyleCnt="0"/>
      <dgm:spPr/>
    </dgm:pt>
    <dgm:pt modelId="{6087E0D1-22A1-4534-9A6E-C6B8771947EB}" type="pres">
      <dgm:prSet presAssocID="{BB3B0EE9-5639-43A9-A14C-A21F5F9856EA}" presName="hierRoot1" presStyleCnt="0"/>
      <dgm:spPr/>
    </dgm:pt>
    <dgm:pt modelId="{105FF431-AE35-4085-9CAB-B142732EFCBB}" type="pres">
      <dgm:prSet presAssocID="{BB3B0EE9-5639-43A9-A14C-A21F5F9856EA}" presName="composite" presStyleCnt="0"/>
      <dgm:spPr/>
    </dgm:pt>
    <dgm:pt modelId="{B75B32F1-5B76-4A63-A8A5-1588B0F8D87C}" type="pres">
      <dgm:prSet presAssocID="{BB3B0EE9-5639-43A9-A14C-A21F5F9856EA}" presName="background" presStyleLbl="node0" presStyleIdx="2" presStyleCnt="3"/>
      <dgm:spPr/>
    </dgm:pt>
    <dgm:pt modelId="{6454179E-943C-464E-9D79-F9B142C014E5}" type="pres">
      <dgm:prSet presAssocID="{BB3B0EE9-5639-43A9-A14C-A21F5F9856EA}" presName="text" presStyleLbl="fgAcc0" presStyleIdx="2" presStyleCnt="3">
        <dgm:presLayoutVars>
          <dgm:chPref val="3"/>
        </dgm:presLayoutVars>
      </dgm:prSet>
      <dgm:spPr/>
    </dgm:pt>
    <dgm:pt modelId="{1D59CCFB-0A93-4516-AF4F-DB434F4930F1}" type="pres">
      <dgm:prSet presAssocID="{BB3B0EE9-5639-43A9-A14C-A21F5F9856EA}" presName="hierChild2" presStyleCnt="0"/>
      <dgm:spPr/>
    </dgm:pt>
  </dgm:ptLst>
  <dgm:cxnLst>
    <dgm:cxn modelId="{2041D631-F9F4-4FC6-9196-6A0168A26A20}" type="presOf" srcId="{1FE5F261-F10C-41D2-9570-ECBBC0D8ADA4}" destId="{D7151CAC-104F-496D-9BD1-B7D75EF0CD8C}" srcOrd="0" destOrd="0" presId="urn:microsoft.com/office/officeart/2005/8/layout/hierarchy1"/>
    <dgm:cxn modelId="{CD82C154-C513-4E6D-94F4-B2EAE69A722C}" type="presOf" srcId="{BB3B0EE9-5639-43A9-A14C-A21F5F9856EA}" destId="{6454179E-943C-464E-9D79-F9B142C014E5}" srcOrd="0" destOrd="0" presId="urn:microsoft.com/office/officeart/2005/8/layout/hierarchy1"/>
    <dgm:cxn modelId="{6814E988-3EBB-478B-B132-CDB92E01F0F9}" type="presOf" srcId="{F2ED67E8-5954-4163-933C-3CADC1AD9B89}" destId="{07840344-ECD4-4756-B1FE-1E433F832153}" srcOrd="0" destOrd="0" presId="urn:microsoft.com/office/officeart/2005/8/layout/hierarchy1"/>
    <dgm:cxn modelId="{E9B5EAB7-2EB4-42D3-B615-26B38D5F46AB}" type="presOf" srcId="{7CBF6B24-1202-44E0-AF21-CF5B0749273E}" destId="{EC120F78-314C-4AF9-A048-DC241CD54000}" srcOrd="0" destOrd="0" presId="urn:microsoft.com/office/officeart/2005/8/layout/hierarchy1"/>
    <dgm:cxn modelId="{871934BC-C7E9-4553-95C5-AB8745F44C61}" srcId="{1FE5F261-F10C-41D2-9570-ECBBC0D8ADA4}" destId="{7CBF6B24-1202-44E0-AF21-CF5B0749273E}" srcOrd="0" destOrd="0" parTransId="{B48294E1-9177-48E4-ADA1-5E98A4CBCA30}" sibTransId="{D78CDD7A-0FAE-4E34-A34B-B0C9203FD34A}"/>
    <dgm:cxn modelId="{F9D5B1CE-8A50-4006-9017-46F738793111}" srcId="{1FE5F261-F10C-41D2-9570-ECBBC0D8ADA4}" destId="{BB3B0EE9-5639-43A9-A14C-A21F5F9856EA}" srcOrd="2" destOrd="0" parTransId="{F4EB6E4E-3CEA-4A63-8690-06A720AC79BC}" sibTransId="{4B8FB35C-30C6-47D1-8B94-AFE71309C035}"/>
    <dgm:cxn modelId="{DAC3B9F5-0BDC-478E-9246-A3B2585AB764}" srcId="{1FE5F261-F10C-41D2-9570-ECBBC0D8ADA4}" destId="{F2ED67E8-5954-4163-933C-3CADC1AD9B89}" srcOrd="1" destOrd="0" parTransId="{0D2E1079-AA1B-4454-BF16-770D28661F32}" sibTransId="{B5E8868B-7F43-44E6-8B4C-4485DA91D6D0}"/>
    <dgm:cxn modelId="{E83B6201-16FF-4093-BC65-47DBE0BEBDCF}" type="presParOf" srcId="{D7151CAC-104F-496D-9BD1-B7D75EF0CD8C}" destId="{9EDB8F6F-22A6-4B59-ADC7-C175A54A33C1}" srcOrd="0" destOrd="0" presId="urn:microsoft.com/office/officeart/2005/8/layout/hierarchy1"/>
    <dgm:cxn modelId="{F3AA076F-F7BD-4F19-AE21-39F40C38F4D0}" type="presParOf" srcId="{9EDB8F6F-22A6-4B59-ADC7-C175A54A33C1}" destId="{BC410D74-D0A4-4AB0-9EE4-699F8856FFB1}" srcOrd="0" destOrd="0" presId="urn:microsoft.com/office/officeart/2005/8/layout/hierarchy1"/>
    <dgm:cxn modelId="{24AF1F39-2015-4A9F-950C-27BBEA929AF2}" type="presParOf" srcId="{BC410D74-D0A4-4AB0-9EE4-699F8856FFB1}" destId="{F4132E7F-661F-48BD-8266-C5CBA795DA9F}" srcOrd="0" destOrd="0" presId="urn:microsoft.com/office/officeart/2005/8/layout/hierarchy1"/>
    <dgm:cxn modelId="{B98A6681-5210-43A3-9A3D-862823AB510C}" type="presParOf" srcId="{BC410D74-D0A4-4AB0-9EE4-699F8856FFB1}" destId="{EC120F78-314C-4AF9-A048-DC241CD54000}" srcOrd="1" destOrd="0" presId="urn:microsoft.com/office/officeart/2005/8/layout/hierarchy1"/>
    <dgm:cxn modelId="{5AC73EAA-AB7A-48DA-9A46-61F28C7BB031}" type="presParOf" srcId="{9EDB8F6F-22A6-4B59-ADC7-C175A54A33C1}" destId="{606635DF-D7F0-4414-9C7A-A700361CBF90}" srcOrd="1" destOrd="0" presId="urn:microsoft.com/office/officeart/2005/8/layout/hierarchy1"/>
    <dgm:cxn modelId="{38898F01-1095-4E0A-8104-5A22CF315333}" type="presParOf" srcId="{D7151CAC-104F-496D-9BD1-B7D75EF0CD8C}" destId="{7AFFED3F-5967-484D-93B5-2A2F71C4CD66}" srcOrd="1" destOrd="0" presId="urn:microsoft.com/office/officeart/2005/8/layout/hierarchy1"/>
    <dgm:cxn modelId="{76CE8896-7F21-4EC1-B235-884ADED3BA08}" type="presParOf" srcId="{7AFFED3F-5967-484D-93B5-2A2F71C4CD66}" destId="{5FA4D6DB-6C6E-4B6F-A978-4117255CA2ED}" srcOrd="0" destOrd="0" presId="urn:microsoft.com/office/officeart/2005/8/layout/hierarchy1"/>
    <dgm:cxn modelId="{012591BE-00A2-4470-9E79-AB5C7FB2A9BC}" type="presParOf" srcId="{5FA4D6DB-6C6E-4B6F-A978-4117255CA2ED}" destId="{1628412F-E3D9-49D1-A830-9F1D68DCA9BF}" srcOrd="0" destOrd="0" presId="urn:microsoft.com/office/officeart/2005/8/layout/hierarchy1"/>
    <dgm:cxn modelId="{A7C67B6D-3AC4-473F-ACF6-F941693377AD}" type="presParOf" srcId="{5FA4D6DB-6C6E-4B6F-A978-4117255CA2ED}" destId="{07840344-ECD4-4756-B1FE-1E433F832153}" srcOrd="1" destOrd="0" presId="urn:microsoft.com/office/officeart/2005/8/layout/hierarchy1"/>
    <dgm:cxn modelId="{67DF24E4-BC82-4645-8657-2F7F7CA074CC}" type="presParOf" srcId="{7AFFED3F-5967-484D-93B5-2A2F71C4CD66}" destId="{F68C3F3B-AF44-4B2F-B414-76A42E38499B}" srcOrd="1" destOrd="0" presId="urn:microsoft.com/office/officeart/2005/8/layout/hierarchy1"/>
    <dgm:cxn modelId="{BD3AD3F8-09AE-46BA-9C51-E752DBEF87CC}" type="presParOf" srcId="{D7151CAC-104F-496D-9BD1-B7D75EF0CD8C}" destId="{6087E0D1-22A1-4534-9A6E-C6B8771947EB}" srcOrd="2" destOrd="0" presId="urn:microsoft.com/office/officeart/2005/8/layout/hierarchy1"/>
    <dgm:cxn modelId="{3233C078-C56E-4A2F-99FD-FB7CB969D95F}" type="presParOf" srcId="{6087E0D1-22A1-4534-9A6E-C6B8771947EB}" destId="{105FF431-AE35-4085-9CAB-B142732EFCBB}" srcOrd="0" destOrd="0" presId="urn:microsoft.com/office/officeart/2005/8/layout/hierarchy1"/>
    <dgm:cxn modelId="{03627E00-8814-4CD0-9F4B-2E2F9126ACBF}" type="presParOf" srcId="{105FF431-AE35-4085-9CAB-B142732EFCBB}" destId="{B75B32F1-5B76-4A63-A8A5-1588B0F8D87C}" srcOrd="0" destOrd="0" presId="urn:microsoft.com/office/officeart/2005/8/layout/hierarchy1"/>
    <dgm:cxn modelId="{8BA191AC-A5CC-416C-A993-CB23972882D6}" type="presParOf" srcId="{105FF431-AE35-4085-9CAB-B142732EFCBB}" destId="{6454179E-943C-464E-9D79-F9B142C014E5}" srcOrd="1" destOrd="0" presId="urn:microsoft.com/office/officeart/2005/8/layout/hierarchy1"/>
    <dgm:cxn modelId="{73DFBBA0-54FB-4350-86CE-665C0F968642}" type="presParOf" srcId="{6087E0D1-22A1-4534-9A6E-C6B8771947EB}" destId="{1D59CCFB-0A93-4516-AF4F-DB434F4930F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83DD5DC-4D0E-44CE-B6F8-2DF0DD5D389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2C22491B-B4A6-4D82-8CAC-7D110DDB410B}">
      <dgm:prSet/>
      <dgm:spPr/>
      <dgm:t>
        <a:bodyPr/>
        <a:lstStyle/>
        <a:p>
          <a:pPr>
            <a:defRPr cap="all"/>
          </a:pPr>
          <a:r>
            <a:rPr lang="en-US"/>
            <a:t>Limited Knowledge</a:t>
          </a:r>
        </a:p>
      </dgm:t>
    </dgm:pt>
    <dgm:pt modelId="{BF80FEA4-275B-4E17-872D-CBFF5C009302}" type="parTrans" cxnId="{9EF28A47-12F0-49A7-91BD-572F85E6FE73}">
      <dgm:prSet/>
      <dgm:spPr/>
      <dgm:t>
        <a:bodyPr/>
        <a:lstStyle/>
        <a:p>
          <a:endParaRPr lang="en-US"/>
        </a:p>
      </dgm:t>
    </dgm:pt>
    <dgm:pt modelId="{7790B113-F050-4EA7-85C3-AF0A1B8C4BF4}" type="sibTrans" cxnId="{9EF28A47-12F0-49A7-91BD-572F85E6FE73}">
      <dgm:prSet/>
      <dgm:spPr/>
      <dgm:t>
        <a:bodyPr/>
        <a:lstStyle/>
        <a:p>
          <a:endParaRPr lang="en-US"/>
        </a:p>
      </dgm:t>
    </dgm:pt>
    <dgm:pt modelId="{72E3F3D2-6CE9-4000-B90A-7224C838060F}">
      <dgm:prSet/>
      <dgm:spPr/>
      <dgm:t>
        <a:bodyPr/>
        <a:lstStyle/>
        <a:p>
          <a:pPr>
            <a:defRPr cap="all"/>
          </a:pPr>
          <a:r>
            <a:rPr lang="en-US"/>
            <a:t>Bias</a:t>
          </a:r>
        </a:p>
      </dgm:t>
    </dgm:pt>
    <dgm:pt modelId="{B6EA6999-DF8A-487E-A12C-02A72A0852CE}" type="parTrans" cxnId="{AC322659-BBF4-43E2-B15A-F6A6D3D9C7AB}">
      <dgm:prSet/>
      <dgm:spPr/>
      <dgm:t>
        <a:bodyPr/>
        <a:lstStyle/>
        <a:p>
          <a:endParaRPr lang="en-US"/>
        </a:p>
      </dgm:t>
    </dgm:pt>
    <dgm:pt modelId="{F0587BA1-5108-4086-AF1B-6B54341CB49B}" type="sibTrans" cxnId="{AC322659-BBF4-43E2-B15A-F6A6D3D9C7AB}">
      <dgm:prSet/>
      <dgm:spPr/>
      <dgm:t>
        <a:bodyPr/>
        <a:lstStyle/>
        <a:p>
          <a:endParaRPr lang="en-US"/>
        </a:p>
      </dgm:t>
    </dgm:pt>
    <dgm:pt modelId="{E649FB85-C0F3-4376-8A19-7BBFCC840125}">
      <dgm:prSet/>
      <dgm:spPr/>
      <dgm:t>
        <a:bodyPr/>
        <a:lstStyle/>
        <a:p>
          <a:pPr>
            <a:defRPr cap="all"/>
          </a:pPr>
          <a:r>
            <a:rPr lang="en-US"/>
            <a:t>Accuracy</a:t>
          </a:r>
        </a:p>
      </dgm:t>
    </dgm:pt>
    <dgm:pt modelId="{455AF4D1-4F5A-43C1-AE05-495E85737DF6}" type="parTrans" cxnId="{91B258C2-D0EB-44B4-9B21-288D05B6EA8B}">
      <dgm:prSet/>
      <dgm:spPr/>
      <dgm:t>
        <a:bodyPr/>
        <a:lstStyle/>
        <a:p>
          <a:endParaRPr lang="en-US"/>
        </a:p>
      </dgm:t>
    </dgm:pt>
    <dgm:pt modelId="{5998587E-D670-4E87-80AE-6CC39060A910}" type="sibTrans" cxnId="{91B258C2-D0EB-44B4-9B21-288D05B6EA8B}">
      <dgm:prSet/>
      <dgm:spPr/>
      <dgm:t>
        <a:bodyPr/>
        <a:lstStyle/>
        <a:p>
          <a:endParaRPr lang="en-US"/>
        </a:p>
      </dgm:t>
    </dgm:pt>
    <dgm:pt modelId="{19B84621-2522-444A-847B-65307E7D5AC5}">
      <dgm:prSet/>
      <dgm:spPr/>
      <dgm:t>
        <a:bodyPr/>
        <a:lstStyle/>
        <a:p>
          <a:pPr>
            <a:defRPr cap="all"/>
          </a:pPr>
          <a:r>
            <a:rPr lang="en-US"/>
            <a:t>Context</a:t>
          </a:r>
        </a:p>
      </dgm:t>
    </dgm:pt>
    <dgm:pt modelId="{7DF8DF79-FFF1-4E8B-8787-02C07206ECDB}" type="parTrans" cxnId="{4BF0C019-4314-4E1B-A681-CBA7984D0487}">
      <dgm:prSet/>
      <dgm:spPr/>
      <dgm:t>
        <a:bodyPr/>
        <a:lstStyle/>
        <a:p>
          <a:endParaRPr lang="en-US"/>
        </a:p>
      </dgm:t>
    </dgm:pt>
    <dgm:pt modelId="{4FFC5957-405E-433F-BAF2-0CBB9329FE44}" type="sibTrans" cxnId="{4BF0C019-4314-4E1B-A681-CBA7984D0487}">
      <dgm:prSet/>
      <dgm:spPr/>
      <dgm:t>
        <a:bodyPr/>
        <a:lstStyle/>
        <a:p>
          <a:endParaRPr lang="en-US"/>
        </a:p>
      </dgm:t>
    </dgm:pt>
    <dgm:pt modelId="{28D3C1CE-4301-4EE3-B090-2EB39AC35570}">
      <dgm:prSet/>
      <dgm:spPr/>
      <dgm:t>
        <a:bodyPr/>
        <a:lstStyle/>
        <a:p>
          <a:pPr>
            <a:defRPr cap="all"/>
          </a:pPr>
          <a:r>
            <a:rPr lang="en-US"/>
            <a:t>Privacy</a:t>
          </a:r>
        </a:p>
      </dgm:t>
    </dgm:pt>
    <dgm:pt modelId="{E91483A6-6359-4151-8674-4E6C97A4D37B}" type="parTrans" cxnId="{DF148171-9B6E-438D-8937-36A94AA959D8}">
      <dgm:prSet/>
      <dgm:spPr/>
      <dgm:t>
        <a:bodyPr/>
        <a:lstStyle/>
        <a:p>
          <a:endParaRPr lang="en-US"/>
        </a:p>
      </dgm:t>
    </dgm:pt>
    <dgm:pt modelId="{E5281A55-6F99-422D-86AB-D310350709E0}" type="sibTrans" cxnId="{DF148171-9B6E-438D-8937-36A94AA959D8}">
      <dgm:prSet/>
      <dgm:spPr/>
      <dgm:t>
        <a:bodyPr/>
        <a:lstStyle/>
        <a:p>
          <a:endParaRPr lang="en-US"/>
        </a:p>
      </dgm:t>
    </dgm:pt>
    <dgm:pt modelId="{A5A19E25-4020-4E9C-946A-8FEF5F57BAEE}">
      <dgm:prSet/>
      <dgm:spPr/>
      <dgm:t>
        <a:bodyPr/>
        <a:lstStyle/>
        <a:p>
          <a:pPr>
            <a:defRPr cap="all"/>
          </a:pPr>
          <a:r>
            <a:rPr lang="en-US"/>
            <a:t>Educational Value</a:t>
          </a:r>
        </a:p>
      </dgm:t>
    </dgm:pt>
    <dgm:pt modelId="{E83E41B1-CB95-47B0-95AD-AEC6B6240944}" type="parTrans" cxnId="{97441155-6A6A-4B86-9FD7-90EB6A9B2FA0}">
      <dgm:prSet/>
      <dgm:spPr/>
      <dgm:t>
        <a:bodyPr/>
        <a:lstStyle/>
        <a:p>
          <a:endParaRPr lang="en-US"/>
        </a:p>
      </dgm:t>
    </dgm:pt>
    <dgm:pt modelId="{1ACC59F8-42B4-4028-8B32-990399D5B2BA}" type="sibTrans" cxnId="{97441155-6A6A-4B86-9FD7-90EB6A9B2FA0}">
      <dgm:prSet/>
      <dgm:spPr/>
      <dgm:t>
        <a:bodyPr/>
        <a:lstStyle/>
        <a:p>
          <a:endParaRPr lang="en-US"/>
        </a:p>
      </dgm:t>
    </dgm:pt>
    <dgm:pt modelId="{3ABF3BCA-738A-4EDD-A45A-C8D1C8F83E54}">
      <dgm:prSet/>
      <dgm:spPr/>
      <dgm:t>
        <a:bodyPr/>
        <a:lstStyle/>
        <a:p>
          <a:pPr>
            <a:defRPr cap="all"/>
          </a:pPr>
          <a:r>
            <a:rPr lang="en-US"/>
            <a:t>Plagiarism </a:t>
          </a:r>
        </a:p>
      </dgm:t>
    </dgm:pt>
    <dgm:pt modelId="{385C09A9-D63C-4074-8874-E8F011C6ADE1}" type="parTrans" cxnId="{1B84768C-677F-46A1-962C-724394A044CA}">
      <dgm:prSet/>
      <dgm:spPr/>
      <dgm:t>
        <a:bodyPr/>
        <a:lstStyle/>
        <a:p>
          <a:endParaRPr lang="en-US"/>
        </a:p>
      </dgm:t>
    </dgm:pt>
    <dgm:pt modelId="{15918AA7-FCA5-4585-8E32-831CBE1AF6E9}" type="sibTrans" cxnId="{1B84768C-677F-46A1-962C-724394A044CA}">
      <dgm:prSet/>
      <dgm:spPr/>
      <dgm:t>
        <a:bodyPr/>
        <a:lstStyle/>
        <a:p>
          <a:endParaRPr lang="en-US"/>
        </a:p>
      </dgm:t>
    </dgm:pt>
    <dgm:pt modelId="{06F2920D-BA1D-41A5-B460-903973301D24}" type="pres">
      <dgm:prSet presAssocID="{183DD5DC-4D0E-44CE-B6F8-2DF0DD5D3896}" presName="root" presStyleCnt="0">
        <dgm:presLayoutVars>
          <dgm:dir/>
          <dgm:resizeHandles val="exact"/>
        </dgm:presLayoutVars>
      </dgm:prSet>
      <dgm:spPr/>
    </dgm:pt>
    <dgm:pt modelId="{08FA8B3D-C95C-4AA2-8FF7-8FB46891DDF1}" type="pres">
      <dgm:prSet presAssocID="{2C22491B-B4A6-4D82-8CAC-7D110DDB410B}" presName="compNode" presStyleCnt="0"/>
      <dgm:spPr/>
    </dgm:pt>
    <dgm:pt modelId="{5331D9F1-55DC-491A-9F8D-42488E01E3A1}" type="pres">
      <dgm:prSet presAssocID="{2C22491B-B4A6-4D82-8CAC-7D110DDB410B}" presName="iconBgRect" presStyleLbl="bgShp" presStyleIdx="0" presStyleCnt="7"/>
      <dgm:spPr/>
    </dgm:pt>
    <dgm:pt modelId="{40A54DF4-1875-4F86-823B-4AC05F589418}" type="pres">
      <dgm:prSet presAssocID="{2C22491B-B4A6-4D82-8CAC-7D110DDB410B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99A1890-B130-465D-A1E6-2B8F35282007}" type="pres">
      <dgm:prSet presAssocID="{2C22491B-B4A6-4D82-8CAC-7D110DDB410B}" presName="spaceRect" presStyleCnt="0"/>
      <dgm:spPr/>
    </dgm:pt>
    <dgm:pt modelId="{92760425-AF1C-4D0D-9EE0-3036C3F2856C}" type="pres">
      <dgm:prSet presAssocID="{2C22491B-B4A6-4D82-8CAC-7D110DDB410B}" presName="textRect" presStyleLbl="revTx" presStyleIdx="0" presStyleCnt="7">
        <dgm:presLayoutVars>
          <dgm:chMax val="1"/>
          <dgm:chPref val="1"/>
        </dgm:presLayoutVars>
      </dgm:prSet>
      <dgm:spPr/>
    </dgm:pt>
    <dgm:pt modelId="{0A2A2D85-4D4C-470B-92E4-5635522011AC}" type="pres">
      <dgm:prSet presAssocID="{7790B113-F050-4EA7-85C3-AF0A1B8C4BF4}" presName="sibTrans" presStyleCnt="0"/>
      <dgm:spPr/>
    </dgm:pt>
    <dgm:pt modelId="{053F6BD0-9B83-4FB7-836D-D473BAD714AF}" type="pres">
      <dgm:prSet presAssocID="{72E3F3D2-6CE9-4000-B90A-7224C838060F}" presName="compNode" presStyleCnt="0"/>
      <dgm:spPr/>
    </dgm:pt>
    <dgm:pt modelId="{975A5566-7334-431D-A0E8-5FD6E296AF71}" type="pres">
      <dgm:prSet presAssocID="{72E3F3D2-6CE9-4000-B90A-7224C838060F}" presName="iconBgRect" presStyleLbl="bgShp" presStyleIdx="1" presStyleCnt="7"/>
      <dgm:spPr/>
    </dgm:pt>
    <dgm:pt modelId="{3BD9CA0E-FE3E-44F8-A812-ADABC86603B5}" type="pres">
      <dgm:prSet presAssocID="{72E3F3D2-6CE9-4000-B90A-7224C838060F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ought bubble"/>
        </a:ext>
      </dgm:extLst>
    </dgm:pt>
    <dgm:pt modelId="{4A937F79-E5A6-4BFF-9E87-D0EEA98B4343}" type="pres">
      <dgm:prSet presAssocID="{72E3F3D2-6CE9-4000-B90A-7224C838060F}" presName="spaceRect" presStyleCnt="0"/>
      <dgm:spPr/>
    </dgm:pt>
    <dgm:pt modelId="{7083BFA8-3A83-4693-8E0A-0D5F24EAA3CC}" type="pres">
      <dgm:prSet presAssocID="{72E3F3D2-6CE9-4000-B90A-7224C838060F}" presName="textRect" presStyleLbl="revTx" presStyleIdx="1" presStyleCnt="7">
        <dgm:presLayoutVars>
          <dgm:chMax val="1"/>
          <dgm:chPref val="1"/>
        </dgm:presLayoutVars>
      </dgm:prSet>
      <dgm:spPr/>
    </dgm:pt>
    <dgm:pt modelId="{4E8E8ECB-4ED1-4976-BA27-60024E9A92C1}" type="pres">
      <dgm:prSet presAssocID="{F0587BA1-5108-4086-AF1B-6B54341CB49B}" presName="sibTrans" presStyleCnt="0"/>
      <dgm:spPr/>
    </dgm:pt>
    <dgm:pt modelId="{BF66F35C-1E3B-4C74-AA5C-6902CC6CE883}" type="pres">
      <dgm:prSet presAssocID="{E649FB85-C0F3-4376-8A19-7BBFCC840125}" presName="compNode" presStyleCnt="0"/>
      <dgm:spPr/>
    </dgm:pt>
    <dgm:pt modelId="{486C385C-0A1A-4DFF-8F13-12F5B2199A9D}" type="pres">
      <dgm:prSet presAssocID="{E649FB85-C0F3-4376-8A19-7BBFCC840125}" presName="iconBgRect" presStyleLbl="bgShp" presStyleIdx="2" presStyleCnt="7"/>
      <dgm:spPr/>
    </dgm:pt>
    <dgm:pt modelId="{66C0B7C9-3E71-41B7-B09C-B30A5BF66056}" type="pres">
      <dgm:prSet presAssocID="{E649FB85-C0F3-4376-8A19-7BBFCC840125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336EA7-1D53-413B-A4D6-C8A43BCED3D7}" type="pres">
      <dgm:prSet presAssocID="{E649FB85-C0F3-4376-8A19-7BBFCC840125}" presName="spaceRect" presStyleCnt="0"/>
      <dgm:spPr/>
    </dgm:pt>
    <dgm:pt modelId="{5E8EBFCE-9D41-4A1D-9CD5-D41C96F2B79C}" type="pres">
      <dgm:prSet presAssocID="{E649FB85-C0F3-4376-8A19-7BBFCC840125}" presName="textRect" presStyleLbl="revTx" presStyleIdx="2" presStyleCnt="7">
        <dgm:presLayoutVars>
          <dgm:chMax val="1"/>
          <dgm:chPref val="1"/>
        </dgm:presLayoutVars>
      </dgm:prSet>
      <dgm:spPr/>
    </dgm:pt>
    <dgm:pt modelId="{D69C738D-7B1C-42A7-B03A-AFF7EBB77146}" type="pres">
      <dgm:prSet presAssocID="{5998587E-D670-4E87-80AE-6CC39060A910}" presName="sibTrans" presStyleCnt="0"/>
      <dgm:spPr/>
    </dgm:pt>
    <dgm:pt modelId="{D906D528-7C19-4D2F-A75B-6EB5BE4D1986}" type="pres">
      <dgm:prSet presAssocID="{19B84621-2522-444A-847B-65307E7D5AC5}" presName="compNode" presStyleCnt="0"/>
      <dgm:spPr/>
    </dgm:pt>
    <dgm:pt modelId="{BCD3CD13-D43F-471E-B496-C8E1BF5585F3}" type="pres">
      <dgm:prSet presAssocID="{19B84621-2522-444A-847B-65307E7D5AC5}" presName="iconBgRect" presStyleLbl="bgShp" presStyleIdx="3" presStyleCnt="7"/>
      <dgm:spPr/>
    </dgm:pt>
    <dgm:pt modelId="{970A796F-C790-4D7E-A0C9-5FD31E8F3341}" type="pres">
      <dgm:prSet presAssocID="{19B84621-2522-444A-847B-65307E7D5AC5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AC006C1B-8B0B-4A42-BAC6-B354305A170B}" type="pres">
      <dgm:prSet presAssocID="{19B84621-2522-444A-847B-65307E7D5AC5}" presName="spaceRect" presStyleCnt="0"/>
      <dgm:spPr/>
    </dgm:pt>
    <dgm:pt modelId="{1F9FC2A4-1706-4F5D-89AE-1DD93108E5EA}" type="pres">
      <dgm:prSet presAssocID="{19B84621-2522-444A-847B-65307E7D5AC5}" presName="textRect" presStyleLbl="revTx" presStyleIdx="3" presStyleCnt="7">
        <dgm:presLayoutVars>
          <dgm:chMax val="1"/>
          <dgm:chPref val="1"/>
        </dgm:presLayoutVars>
      </dgm:prSet>
      <dgm:spPr/>
    </dgm:pt>
    <dgm:pt modelId="{1A626361-D27B-42DA-8CF9-B6E79FED9D31}" type="pres">
      <dgm:prSet presAssocID="{4FFC5957-405E-433F-BAF2-0CBB9329FE44}" presName="sibTrans" presStyleCnt="0"/>
      <dgm:spPr/>
    </dgm:pt>
    <dgm:pt modelId="{A4DC9E54-7321-4B8A-BE03-888FCFAB70CE}" type="pres">
      <dgm:prSet presAssocID="{28D3C1CE-4301-4EE3-B090-2EB39AC35570}" presName="compNode" presStyleCnt="0"/>
      <dgm:spPr/>
    </dgm:pt>
    <dgm:pt modelId="{5CF4CBAC-0C2E-4060-9322-AB1CA6D0DD81}" type="pres">
      <dgm:prSet presAssocID="{28D3C1CE-4301-4EE3-B090-2EB39AC35570}" presName="iconBgRect" presStyleLbl="bgShp" presStyleIdx="4" presStyleCnt="7"/>
      <dgm:spPr/>
    </dgm:pt>
    <dgm:pt modelId="{5D498185-135E-416A-BD3B-50624E9ACDB3}" type="pres">
      <dgm:prSet presAssocID="{28D3C1CE-4301-4EE3-B090-2EB39AC35570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 Sign"/>
        </a:ext>
      </dgm:extLst>
    </dgm:pt>
    <dgm:pt modelId="{0FDFC81F-0449-4C11-B5A2-3EF491A833DB}" type="pres">
      <dgm:prSet presAssocID="{28D3C1CE-4301-4EE3-B090-2EB39AC35570}" presName="spaceRect" presStyleCnt="0"/>
      <dgm:spPr/>
    </dgm:pt>
    <dgm:pt modelId="{9FE04DD8-08C1-4FF5-9B1A-A76A1F4DDEA7}" type="pres">
      <dgm:prSet presAssocID="{28D3C1CE-4301-4EE3-B090-2EB39AC35570}" presName="textRect" presStyleLbl="revTx" presStyleIdx="4" presStyleCnt="7">
        <dgm:presLayoutVars>
          <dgm:chMax val="1"/>
          <dgm:chPref val="1"/>
        </dgm:presLayoutVars>
      </dgm:prSet>
      <dgm:spPr/>
    </dgm:pt>
    <dgm:pt modelId="{271458CC-C045-4C3D-B46C-98A49F55D516}" type="pres">
      <dgm:prSet presAssocID="{E5281A55-6F99-422D-86AB-D310350709E0}" presName="sibTrans" presStyleCnt="0"/>
      <dgm:spPr/>
    </dgm:pt>
    <dgm:pt modelId="{C03699C7-F3BF-4E79-B057-34726B989D45}" type="pres">
      <dgm:prSet presAssocID="{A5A19E25-4020-4E9C-946A-8FEF5F57BAEE}" presName="compNode" presStyleCnt="0"/>
      <dgm:spPr/>
    </dgm:pt>
    <dgm:pt modelId="{D7D703DF-9EAB-4A2E-BA5F-0E8B6DEF60AA}" type="pres">
      <dgm:prSet presAssocID="{A5A19E25-4020-4E9C-946A-8FEF5F57BAEE}" presName="iconBgRect" presStyleLbl="bgShp" presStyleIdx="5" presStyleCnt="7"/>
      <dgm:spPr/>
    </dgm:pt>
    <dgm:pt modelId="{01E726DA-BDC0-4BB5-B63B-9C07295B16A2}" type="pres">
      <dgm:prSet presAssocID="{A5A19E25-4020-4E9C-946A-8FEF5F57BAEE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75DFB70F-3F76-4A0F-833C-BC28F7DA43F6}" type="pres">
      <dgm:prSet presAssocID="{A5A19E25-4020-4E9C-946A-8FEF5F57BAEE}" presName="spaceRect" presStyleCnt="0"/>
      <dgm:spPr/>
    </dgm:pt>
    <dgm:pt modelId="{0DC79856-7C9E-4C10-B363-CACB929EB52B}" type="pres">
      <dgm:prSet presAssocID="{A5A19E25-4020-4E9C-946A-8FEF5F57BAEE}" presName="textRect" presStyleLbl="revTx" presStyleIdx="5" presStyleCnt="7">
        <dgm:presLayoutVars>
          <dgm:chMax val="1"/>
          <dgm:chPref val="1"/>
        </dgm:presLayoutVars>
      </dgm:prSet>
      <dgm:spPr/>
    </dgm:pt>
    <dgm:pt modelId="{E7E812D6-3FE6-4DC0-95D3-C07D8318504D}" type="pres">
      <dgm:prSet presAssocID="{1ACC59F8-42B4-4028-8B32-990399D5B2BA}" presName="sibTrans" presStyleCnt="0"/>
      <dgm:spPr/>
    </dgm:pt>
    <dgm:pt modelId="{B1004589-1992-48F4-B76E-274BF86A338A}" type="pres">
      <dgm:prSet presAssocID="{3ABF3BCA-738A-4EDD-A45A-C8D1C8F83E54}" presName="compNode" presStyleCnt="0"/>
      <dgm:spPr/>
    </dgm:pt>
    <dgm:pt modelId="{59811684-9CB7-4183-A118-7D2EAAB88035}" type="pres">
      <dgm:prSet presAssocID="{3ABF3BCA-738A-4EDD-A45A-C8D1C8F83E54}" presName="iconBgRect" presStyleLbl="bgShp" presStyleIdx="6" presStyleCnt="7"/>
      <dgm:spPr/>
    </dgm:pt>
    <dgm:pt modelId="{9B6E35A4-9AD4-428C-84D7-E9E1E9F27AC2}" type="pres">
      <dgm:prSet presAssocID="{3ABF3BCA-738A-4EDD-A45A-C8D1C8F83E54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 sign"/>
        </a:ext>
      </dgm:extLst>
    </dgm:pt>
    <dgm:pt modelId="{4526ACB7-93EA-49F5-9018-6820038438D4}" type="pres">
      <dgm:prSet presAssocID="{3ABF3BCA-738A-4EDD-A45A-C8D1C8F83E54}" presName="spaceRect" presStyleCnt="0"/>
      <dgm:spPr/>
    </dgm:pt>
    <dgm:pt modelId="{F18AC144-337A-4FC2-98A7-E313B6F0DB9A}" type="pres">
      <dgm:prSet presAssocID="{3ABF3BCA-738A-4EDD-A45A-C8D1C8F83E54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4BF0C019-4314-4E1B-A681-CBA7984D0487}" srcId="{183DD5DC-4D0E-44CE-B6F8-2DF0DD5D3896}" destId="{19B84621-2522-444A-847B-65307E7D5AC5}" srcOrd="3" destOrd="0" parTransId="{7DF8DF79-FFF1-4E8B-8787-02C07206ECDB}" sibTransId="{4FFC5957-405E-433F-BAF2-0CBB9329FE44}"/>
    <dgm:cxn modelId="{6F4C593A-F6C9-4911-841C-9E84DEC046E8}" type="presOf" srcId="{3ABF3BCA-738A-4EDD-A45A-C8D1C8F83E54}" destId="{F18AC144-337A-4FC2-98A7-E313B6F0DB9A}" srcOrd="0" destOrd="0" presId="urn:microsoft.com/office/officeart/2018/5/layout/IconCircleLabelList"/>
    <dgm:cxn modelId="{E234BA65-13CD-4EBC-A465-4B3E849C50B7}" type="presOf" srcId="{183DD5DC-4D0E-44CE-B6F8-2DF0DD5D3896}" destId="{06F2920D-BA1D-41A5-B460-903973301D24}" srcOrd="0" destOrd="0" presId="urn:microsoft.com/office/officeart/2018/5/layout/IconCircleLabelList"/>
    <dgm:cxn modelId="{9EF28A47-12F0-49A7-91BD-572F85E6FE73}" srcId="{183DD5DC-4D0E-44CE-B6F8-2DF0DD5D3896}" destId="{2C22491B-B4A6-4D82-8CAC-7D110DDB410B}" srcOrd="0" destOrd="0" parTransId="{BF80FEA4-275B-4E17-872D-CBFF5C009302}" sibTransId="{7790B113-F050-4EA7-85C3-AF0A1B8C4BF4}"/>
    <dgm:cxn modelId="{3EBE7D69-57DD-4F22-98D9-362A86421F71}" type="presOf" srcId="{72E3F3D2-6CE9-4000-B90A-7224C838060F}" destId="{7083BFA8-3A83-4693-8E0A-0D5F24EAA3CC}" srcOrd="0" destOrd="0" presId="urn:microsoft.com/office/officeart/2018/5/layout/IconCircleLabelList"/>
    <dgm:cxn modelId="{DF148171-9B6E-438D-8937-36A94AA959D8}" srcId="{183DD5DC-4D0E-44CE-B6F8-2DF0DD5D3896}" destId="{28D3C1CE-4301-4EE3-B090-2EB39AC35570}" srcOrd="4" destOrd="0" parTransId="{E91483A6-6359-4151-8674-4E6C97A4D37B}" sibTransId="{E5281A55-6F99-422D-86AB-D310350709E0}"/>
    <dgm:cxn modelId="{97441155-6A6A-4B86-9FD7-90EB6A9B2FA0}" srcId="{183DD5DC-4D0E-44CE-B6F8-2DF0DD5D3896}" destId="{A5A19E25-4020-4E9C-946A-8FEF5F57BAEE}" srcOrd="5" destOrd="0" parTransId="{E83E41B1-CB95-47B0-95AD-AEC6B6240944}" sibTransId="{1ACC59F8-42B4-4028-8B32-990399D5B2BA}"/>
    <dgm:cxn modelId="{7A4BFC75-C9D8-4168-8207-67F059CDBA83}" type="presOf" srcId="{2C22491B-B4A6-4D82-8CAC-7D110DDB410B}" destId="{92760425-AF1C-4D0D-9EE0-3036C3F2856C}" srcOrd="0" destOrd="0" presId="urn:microsoft.com/office/officeart/2018/5/layout/IconCircleLabelList"/>
    <dgm:cxn modelId="{AC322659-BBF4-43E2-B15A-F6A6D3D9C7AB}" srcId="{183DD5DC-4D0E-44CE-B6F8-2DF0DD5D3896}" destId="{72E3F3D2-6CE9-4000-B90A-7224C838060F}" srcOrd="1" destOrd="0" parTransId="{B6EA6999-DF8A-487E-A12C-02A72A0852CE}" sibTransId="{F0587BA1-5108-4086-AF1B-6B54341CB49B}"/>
    <dgm:cxn modelId="{1B84768C-677F-46A1-962C-724394A044CA}" srcId="{183DD5DC-4D0E-44CE-B6F8-2DF0DD5D3896}" destId="{3ABF3BCA-738A-4EDD-A45A-C8D1C8F83E54}" srcOrd="6" destOrd="0" parTransId="{385C09A9-D63C-4074-8874-E8F011C6ADE1}" sibTransId="{15918AA7-FCA5-4585-8E32-831CBE1AF6E9}"/>
    <dgm:cxn modelId="{C76595B9-D12F-43DE-AD87-73B5EB0392E1}" type="presOf" srcId="{28D3C1CE-4301-4EE3-B090-2EB39AC35570}" destId="{9FE04DD8-08C1-4FF5-9B1A-A76A1F4DDEA7}" srcOrd="0" destOrd="0" presId="urn:microsoft.com/office/officeart/2018/5/layout/IconCircleLabelList"/>
    <dgm:cxn modelId="{392CC4BA-42B7-4838-A24A-7A39213DAE50}" type="presOf" srcId="{E649FB85-C0F3-4376-8A19-7BBFCC840125}" destId="{5E8EBFCE-9D41-4A1D-9CD5-D41C96F2B79C}" srcOrd="0" destOrd="0" presId="urn:microsoft.com/office/officeart/2018/5/layout/IconCircleLabelList"/>
    <dgm:cxn modelId="{91B258C2-D0EB-44B4-9B21-288D05B6EA8B}" srcId="{183DD5DC-4D0E-44CE-B6F8-2DF0DD5D3896}" destId="{E649FB85-C0F3-4376-8A19-7BBFCC840125}" srcOrd="2" destOrd="0" parTransId="{455AF4D1-4F5A-43C1-AE05-495E85737DF6}" sibTransId="{5998587E-D670-4E87-80AE-6CC39060A910}"/>
    <dgm:cxn modelId="{847CBEC4-E95C-4F6E-B190-01E38252E9C2}" type="presOf" srcId="{A5A19E25-4020-4E9C-946A-8FEF5F57BAEE}" destId="{0DC79856-7C9E-4C10-B363-CACB929EB52B}" srcOrd="0" destOrd="0" presId="urn:microsoft.com/office/officeart/2018/5/layout/IconCircleLabelList"/>
    <dgm:cxn modelId="{9513C0FE-FACC-4C3A-B31E-AD13C1852758}" type="presOf" srcId="{19B84621-2522-444A-847B-65307E7D5AC5}" destId="{1F9FC2A4-1706-4F5D-89AE-1DD93108E5EA}" srcOrd="0" destOrd="0" presId="urn:microsoft.com/office/officeart/2018/5/layout/IconCircleLabelList"/>
    <dgm:cxn modelId="{C8C679F1-CC29-49E9-8B72-730668F28FFC}" type="presParOf" srcId="{06F2920D-BA1D-41A5-B460-903973301D24}" destId="{08FA8B3D-C95C-4AA2-8FF7-8FB46891DDF1}" srcOrd="0" destOrd="0" presId="urn:microsoft.com/office/officeart/2018/5/layout/IconCircleLabelList"/>
    <dgm:cxn modelId="{AF56B25F-B76A-44F8-B9EE-1FA3D1F12DE9}" type="presParOf" srcId="{08FA8B3D-C95C-4AA2-8FF7-8FB46891DDF1}" destId="{5331D9F1-55DC-491A-9F8D-42488E01E3A1}" srcOrd="0" destOrd="0" presId="urn:microsoft.com/office/officeart/2018/5/layout/IconCircleLabelList"/>
    <dgm:cxn modelId="{835B5950-F78D-4E88-89EA-A784450E1AD9}" type="presParOf" srcId="{08FA8B3D-C95C-4AA2-8FF7-8FB46891DDF1}" destId="{40A54DF4-1875-4F86-823B-4AC05F589418}" srcOrd="1" destOrd="0" presId="urn:microsoft.com/office/officeart/2018/5/layout/IconCircleLabelList"/>
    <dgm:cxn modelId="{6DE29941-172F-4ED8-8214-31B7BB6D735C}" type="presParOf" srcId="{08FA8B3D-C95C-4AA2-8FF7-8FB46891DDF1}" destId="{999A1890-B130-465D-A1E6-2B8F35282007}" srcOrd="2" destOrd="0" presId="urn:microsoft.com/office/officeart/2018/5/layout/IconCircleLabelList"/>
    <dgm:cxn modelId="{9743B6BC-DEA2-4139-9A54-DBCE384C2E77}" type="presParOf" srcId="{08FA8B3D-C95C-4AA2-8FF7-8FB46891DDF1}" destId="{92760425-AF1C-4D0D-9EE0-3036C3F2856C}" srcOrd="3" destOrd="0" presId="urn:microsoft.com/office/officeart/2018/5/layout/IconCircleLabelList"/>
    <dgm:cxn modelId="{E7F6C406-033B-4D15-A86F-006EC3497A7B}" type="presParOf" srcId="{06F2920D-BA1D-41A5-B460-903973301D24}" destId="{0A2A2D85-4D4C-470B-92E4-5635522011AC}" srcOrd="1" destOrd="0" presId="urn:microsoft.com/office/officeart/2018/5/layout/IconCircleLabelList"/>
    <dgm:cxn modelId="{46F348D1-3C7D-4B02-A8CE-8CBF7214C6B7}" type="presParOf" srcId="{06F2920D-BA1D-41A5-B460-903973301D24}" destId="{053F6BD0-9B83-4FB7-836D-D473BAD714AF}" srcOrd="2" destOrd="0" presId="urn:microsoft.com/office/officeart/2018/5/layout/IconCircleLabelList"/>
    <dgm:cxn modelId="{34B97205-E566-4F8C-A1F4-2DBD76254C78}" type="presParOf" srcId="{053F6BD0-9B83-4FB7-836D-D473BAD714AF}" destId="{975A5566-7334-431D-A0E8-5FD6E296AF71}" srcOrd="0" destOrd="0" presId="urn:microsoft.com/office/officeart/2018/5/layout/IconCircleLabelList"/>
    <dgm:cxn modelId="{45B80D10-E448-457D-8D55-644C20C059C1}" type="presParOf" srcId="{053F6BD0-9B83-4FB7-836D-D473BAD714AF}" destId="{3BD9CA0E-FE3E-44F8-A812-ADABC86603B5}" srcOrd="1" destOrd="0" presId="urn:microsoft.com/office/officeart/2018/5/layout/IconCircleLabelList"/>
    <dgm:cxn modelId="{7FD42E02-8418-491F-8496-D696D2705421}" type="presParOf" srcId="{053F6BD0-9B83-4FB7-836D-D473BAD714AF}" destId="{4A937F79-E5A6-4BFF-9E87-D0EEA98B4343}" srcOrd="2" destOrd="0" presId="urn:microsoft.com/office/officeart/2018/5/layout/IconCircleLabelList"/>
    <dgm:cxn modelId="{E751A8A9-FA66-46E8-B179-A5A0A12EE900}" type="presParOf" srcId="{053F6BD0-9B83-4FB7-836D-D473BAD714AF}" destId="{7083BFA8-3A83-4693-8E0A-0D5F24EAA3CC}" srcOrd="3" destOrd="0" presId="urn:microsoft.com/office/officeart/2018/5/layout/IconCircleLabelList"/>
    <dgm:cxn modelId="{FAB333F1-EE06-4A96-8B70-4E258C9CC668}" type="presParOf" srcId="{06F2920D-BA1D-41A5-B460-903973301D24}" destId="{4E8E8ECB-4ED1-4976-BA27-60024E9A92C1}" srcOrd="3" destOrd="0" presId="urn:microsoft.com/office/officeart/2018/5/layout/IconCircleLabelList"/>
    <dgm:cxn modelId="{32F1B584-6EA5-4EC8-810E-FA201B86FA02}" type="presParOf" srcId="{06F2920D-BA1D-41A5-B460-903973301D24}" destId="{BF66F35C-1E3B-4C74-AA5C-6902CC6CE883}" srcOrd="4" destOrd="0" presId="urn:microsoft.com/office/officeart/2018/5/layout/IconCircleLabelList"/>
    <dgm:cxn modelId="{51F7D08B-C99D-4104-98BB-45EF1BBB6CCA}" type="presParOf" srcId="{BF66F35C-1E3B-4C74-AA5C-6902CC6CE883}" destId="{486C385C-0A1A-4DFF-8F13-12F5B2199A9D}" srcOrd="0" destOrd="0" presId="urn:microsoft.com/office/officeart/2018/5/layout/IconCircleLabelList"/>
    <dgm:cxn modelId="{53BD7660-81BE-4EEB-9273-44E57FD03B7C}" type="presParOf" srcId="{BF66F35C-1E3B-4C74-AA5C-6902CC6CE883}" destId="{66C0B7C9-3E71-41B7-B09C-B30A5BF66056}" srcOrd="1" destOrd="0" presId="urn:microsoft.com/office/officeart/2018/5/layout/IconCircleLabelList"/>
    <dgm:cxn modelId="{A9374D42-3D16-40C2-802A-E5298A392705}" type="presParOf" srcId="{BF66F35C-1E3B-4C74-AA5C-6902CC6CE883}" destId="{0F336EA7-1D53-413B-A4D6-C8A43BCED3D7}" srcOrd="2" destOrd="0" presId="urn:microsoft.com/office/officeart/2018/5/layout/IconCircleLabelList"/>
    <dgm:cxn modelId="{6EAE7A13-0D67-4F6B-BA87-BDEBC1884EF7}" type="presParOf" srcId="{BF66F35C-1E3B-4C74-AA5C-6902CC6CE883}" destId="{5E8EBFCE-9D41-4A1D-9CD5-D41C96F2B79C}" srcOrd="3" destOrd="0" presId="urn:microsoft.com/office/officeart/2018/5/layout/IconCircleLabelList"/>
    <dgm:cxn modelId="{DF6EC2CA-E8CE-46BD-BB2A-054016A8BEA8}" type="presParOf" srcId="{06F2920D-BA1D-41A5-B460-903973301D24}" destId="{D69C738D-7B1C-42A7-B03A-AFF7EBB77146}" srcOrd="5" destOrd="0" presId="urn:microsoft.com/office/officeart/2018/5/layout/IconCircleLabelList"/>
    <dgm:cxn modelId="{22ACF6D3-5876-4B26-BE10-DEB3F893DC31}" type="presParOf" srcId="{06F2920D-BA1D-41A5-B460-903973301D24}" destId="{D906D528-7C19-4D2F-A75B-6EB5BE4D1986}" srcOrd="6" destOrd="0" presId="urn:microsoft.com/office/officeart/2018/5/layout/IconCircleLabelList"/>
    <dgm:cxn modelId="{11214C76-993D-4F55-A339-2A40FFDA1AB9}" type="presParOf" srcId="{D906D528-7C19-4D2F-A75B-6EB5BE4D1986}" destId="{BCD3CD13-D43F-471E-B496-C8E1BF5585F3}" srcOrd="0" destOrd="0" presId="urn:microsoft.com/office/officeart/2018/5/layout/IconCircleLabelList"/>
    <dgm:cxn modelId="{727424A5-35B2-4B77-A5C6-C9C8E386B804}" type="presParOf" srcId="{D906D528-7C19-4D2F-A75B-6EB5BE4D1986}" destId="{970A796F-C790-4D7E-A0C9-5FD31E8F3341}" srcOrd="1" destOrd="0" presId="urn:microsoft.com/office/officeart/2018/5/layout/IconCircleLabelList"/>
    <dgm:cxn modelId="{51A08959-86BA-47C5-8A48-F3819B5697D6}" type="presParOf" srcId="{D906D528-7C19-4D2F-A75B-6EB5BE4D1986}" destId="{AC006C1B-8B0B-4A42-BAC6-B354305A170B}" srcOrd="2" destOrd="0" presId="urn:microsoft.com/office/officeart/2018/5/layout/IconCircleLabelList"/>
    <dgm:cxn modelId="{5327C9E7-D5D8-4B27-A30F-20C5A3D33D99}" type="presParOf" srcId="{D906D528-7C19-4D2F-A75B-6EB5BE4D1986}" destId="{1F9FC2A4-1706-4F5D-89AE-1DD93108E5EA}" srcOrd="3" destOrd="0" presId="urn:microsoft.com/office/officeart/2018/5/layout/IconCircleLabelList"/>
    <dgm:cxn modelId="{DE1DAC72-071E-4F53-8F5E-65307E22BCBB}" type="presParOf" srcId="{06F2920D-BA1D-41A5-B460-903973301D24}" destId="{1A626361-D27B-42DA-8CF9-B6E79FED9D31}" srcOrd="7" destOrd="0" presId="urn:microsoft.com/office/officeart/2018/5/layout/IconCircleLabelList"/>
    <dgm:cxn modelId="{FD15009D-9F5F-476E-9DA1-35E439ED72B9}" type="presParOf" srcId="{06F2920D-BA1D-41A5-B460-903973301D24}" destId="{A4DC9E54-7321-4B8A-BE03-888FCFAB70CE}" srcOrd="8" destOrd="0" presId="urn:microsoft.com/office/officeart/2018/5/layout/IconCircleLabelList"/>
    <dgm:cxn modelId="{963DA35D-C9E1-41D7-AFB7-7547E25E7448}" type="presParOf" srcId="{A4DC9E54-7321-4B8A-BE03-888FCFAB70CE}" destId="{5CF4CBAC-0C2E-4060-9322-AB1CA6D0DD81}" srcOrd="0" destOrd="0" presId="urn:microsoft.com/office/officeart/2018/5/layout/IconCircleLabelList"/>
    <dgm:cxn modelId="{FD1B959B-9563-4D1D-B10B-1FF3D616D834}" type="presParOf" srcId="{A4DC9E54-7321-4B8A-BE03-888FCFAB70CE}" destId="{5D498185-135E-416A-BD3B-50624E9ACDB3}" srcOrd="1" destOrd="0" presId="urn:microsoft.com/office/officeart/2018/5/layout/IconCircleLabelList"/>
    <dgm:cxn modelId="{0AA7B730-8C21-4805-B425-73A58E43F908}" type="presParOf" srcId="{A4DC9E54-7321-4B8A-BE03-888FCFAB70CE}" destId="{0FDFC81F-0449-4C11-B5A2-3EF491A833DB}" srcOrd="2" destOrd="0" presId="urn:microsoft.com/office/officeart/2018/5/layout/IconCircleLabelList"/>
    <dgm:cxn modelId="{C27A3ED7-F634-4E66-8FAE-56EBC645C658}" type="presParOf" srcId="{A4DC9E54-7321-4B8A-BE03-888FCFAB70CE}" destId="{9FE04DD8-08C1-4FF5-9B1A-A76A1F4DDEA7}" srcOrd="3" destOrd="0" presId="urn:microsoft.com/office/officeart/2018/5/layout/IconCircleLabelList"/>
    <dgm:cxn modelId="{F7D3BC08-6E46-4AE1-B5F0-1A00D485A5E6}" type="presParOf" srcId="{06F2920D-BA1D-41A5-B460-903973301D24}" destId="{271458CC-C045-4C3D-B46C-98A49F55D516}" srcOrd="9" destOrd="0" presId="urn:microsoft.com/office/officeart/2018/5/layout/IconCircleLabelList"/>
    <dgm:cxn modelId="{C9980501-B77D-426C-B35F-4902B11737D6}" type="presParOf" srcId="{06F2920D-BA1D-41A5-B460-903973301D24}" destId="{C03699C7-F3BF-4E79-B057-34726B989D45}" srcOrd="10" destOrd="0" presId="urn:microsoft.com/office/officeart/2018/5/layout/IconCircleLabelList"/>
    <dgm:cxn modelId="{6D05C7EF-820C-427B-8320-24F06EECCBA6}" type="presParOf" srcId="{C03699C7-F3BF-4E79-B057-34726B989D45}" destId="{D7D703DF-9EAB-4A2E-BA5F-0E8B6DEF60AA}" srcOrd="0" destOrd="0" presId="urn:microsoft.com/office/officeart/2018/5/layout/IconCircleLabelList"/>
    <dgm:cxn modelId="{1979F74F-25DA-4C92-BCDE-E2970826D178}" type="presParOf" srcId="{C03699C7-F3BF-4E79-B057-34726B989D45}" destId="{01E726DA-BDC0-4BB5-B63B-9C07295B16A2}" srcOrd="1" destOrd="0" presId="urn:microsoft.com/office/officeart/2018/5/layout/IconCircleLabelList"/>
    <dgm:cxn modelId="{A2CC1C8B-F5F4-474A-95AD-BC462BC845FE}" type="presParOf" srcId="{C03699C7-F3BF-4E79-B057-34726B989D45}" destId="{75DFB70F-3F76-4A0F-833C-BC28F7DA43F6}" srcOrd="2" destOrd="0" presId="urn:microsoft.com/office/officeart/2018/5/layout/IconCircleLabelList"/>
    <dgm:cxn modelId="{3927CCEB-AC40-4011-8F62-7BFF7040552A}" type="presParOf" srcId="{C03699C7-F3BF-4E79-B057-34726B989D45}" destId="{0DC79856-7C9E-4C10-B363-CACB929EB52B}" srcOrd="3" destOrd="0" presId="urn:microsoft.com/office/officeart/2018/5/layout/IconCircleLabelList"/>
    <dgm:cxn modelId="{F4F6DF42-D0A8-445D-A95F-85D1E4CECEE5}" type="presParOf" srcId="{06F2920D-BA1D-41A5-B460-903973301D24}" destId="{E7E812D6-3FE6-4DC0-95D3-C07D8318504D}" srcOrd="11" destOrd="0" presId="urn:microsoft.com/office/officeart/2018/5/layout/IconCircleLabelList"/>
    <dgm:cxn modelId="{385A94B4-B27A-4062-98E0-A942B61C7925}" type="presParOf" srcId="{06F2920D-BA1D-41A5-B460-903973301D24}" destId="{B1004589-1992-48F4-B76E-274BF86A338A}" srcOrd="12" destOrd="0" presId="urn:microsoft.com/office/officeart/2018/5/layout/IconCircleLabelList"/>
    <dgm:cxn modelId="{B17D2112-92E3-4B2B-B24A-91B0EBAAD2F5}" type="presParOf" srcId="{B1004589-1992-48F4-B76E-274BF86A338A}" destId="{59811684-9CB7-4183-A118-7D2EAAB88035}" srcOrd="0" destOrd="0" presId="urn:microsoft.com/office/officeart/2018/5/layout/IconCircleLabelList"/>
    <dgm:cxn modelId="{96161D03-24F2-4F25-AD45-DA7C64A02690}" type="presParOf" srcId="{B1004589-1992-48F4-B76E-274BF86A338A}" destId="{9B6E35A4-9AD4-428C-84D7-E9E1E9F27AC2}" srcOrd="1" destOrd="0" presId="urn:microsoft.com/office/officeart/2018/5/layout/IconCircleLabelList"/>
    <dgm:cxn modelId="{D50B860D-F1A1-4084-99D0-52F70F17FC66}" type="presParOf" srcId="{B1004589-1992-48F4-B76E-274BF86A338A}" destId="{4526ACB7-93EA-49F5-9018-6820038438D4}" srcOrd="2" destOrd="0" presId="urn:microsoft.com/office/officeart/2018/5/layout/IconCircleLabelList"/>
    <dgm:cxn modelId="{0ED3CC15-1612-4662-B576-FA43103320FE}" type="presParOf" srcId="{B1004589-1992-48F4-B76E-274BF86A338A}" destId="{F18AC144-337A-4FC2-98A7-E313B6F0DB9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0BF34F-2101-403E-8ADC-941919108542}">
      <dsp:nvSpPr>
        <dsp:cNvPr id="0" name=""/>
        <dsp:cNvSpPr/>
      </dsp:nvSpPr>
      <dsp:spPr>
        <a:xfrm>
          <a:off x="0" y="2125"/>
          <a:ext cx="7315200" cy="10771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8D2158-4DFB-46C8-B60A-19DF7CFFEB9B}">
      <dsp:nvSpPr>
        <dsp:cNvPr id="0" name=""/>
        <dsp:cNvSpPr/>
      </dsp:nvSpPr>
      <dsp:spPr>
        <a:xfrm>
          <a:off x="325833" y="244480"/>
          <a:ext cx="592424" cy="5924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94FC15-E522-4F0B-A85E-9B57D7E87337}">
      <dsp:nvSpPr>
        <dsp:cNvPr id="0" name=""/>
        <dsp:cNvSpPr/>
      </dsp:nvSpPr>
      <dsp:spPr>
        <a:xfrm>
          <a:off x="1244090" y="2125"/>
          <a:ext cx="6071109" cy="1077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997" tIns="113997" rIns="113997" bIns="11399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Input</a:t>
          </a:r>
        </a:p>
      </dsp:txBody>
      <dsp:txXfrm>
        <a:off x="1244090" y="2125"/>
        <a:ext cx="6071109" cy="1077134"/>
      </dsp:txXfrm>
    </dsp:sp>
    <dsp:sp modelId="{99001920-D9A7-4F18-843F-350BBB59141A}">
      <dsp:nvSpPr>
        <dsp:cNvPr id="0" name=""/>
        <dsp:cNvSpPr/>
      </dsp:nvSpPr>
      <dsp:spPr>
        <a:xfrm>
          <a:off x="0" y="1348543"/>
          <a:ext cx="7315200" cy="10771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39610E-982B-4061-989F-C818A0D80E47}">
      <dsp:nvSpPr>
        <dsp:cNvPr id="0" name=""/>
        <dsp:cNvSpPr/>
      </dsp:nvSpPr>
      <dsp:spPr>
        <a:xfrm>
          <a:off x="325833" y="1590898"/>
          <a:ext cx="592424" cy="5924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70BDDF-5BC0-40F5-BDB0-EC7A35A15B07}">
      <dsp:nvSpPr>
        <dsp:cNvPr id="0" name=""/>
        <dsp:cNvSpPr/>
      </dsp:nvSpPr>
      <dsp:spPr>
        <a:xfrm>
          <a:off x="1244090" y="1348543"/>
          <a:ext cx="6071109" cy="1077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997" tIns="113997" rIns="113997" bIns="11399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Processing</a:t>
          </a:r>
        </a:p>
      </dsp:txBody>
      <dsp:txXfrm>
        <a:off x="1244090" y="1348543"/>
        <a:ext cx="6071109" cy="1077134"/>
      </dsp:txXfrm>
    </dsp:sp>
    <dsp:sp modelId="{52C65793-AC67-4FCA-9FBC-C7B02A60A5E6}">
      <dsp:nvSpPr>
        <dsp:cNvPr id="0" name=""/>
        <dsp:cNvSpPr/>
      </dsp:nvSpPr>
      <dsp:spPr>
        <a:xfrm>
          <a:off x="0" y="2694961"/>
          <a:ext cx="7315200" cy="10771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82D44D-1971-4EF5-8D4E-8C85591D7A87}">
      <dsp:nvSpPr>
        <dsp:cNvPr id="0" name=""/>
        <dsp:cNvSpPr/>
      </dsp:nvSpPr>
      <dsp:spPr>
        <a:xfrm>
          <a:off x="325833" y="2937317"/>
          <a:ext cx="592424" cy="5924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026AD3-5CE4-4728-B954-11A194D8957A}">
      <dsp:nvSpPr>
        <dsp:cNvPr id="0" name=""/>
        <dsp:cNvSpPr/>
      </dsp:nvSpPr>
      <dsp:spPr>
        <a:xfrm>
          <a:off x="1244090" y="2694961"/>
          <a:ext cx="6071109" cy="1077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997" tIns="113997" rIns="113997" bIns="11399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Output</a:t>
          </a:r>
        </a:p>
      </dsp:txBody>
      <dsp:txXfrm>
        <a:off x="1244090" y="2694961"/>
        <a:ext cx="6071109" cy="1077134"/>
      </dsp:txXfrm>
    </dsp:sp>
    <dsp:sp modelId="{11778823-4605-49F7-B754-D8C346F31D1C}">
      <dsp:nvSpPr>
        <dsp:cNvPr id="0" name=""/>
        <dsp:cNvSpPr/>
      </dsp:nvSpPr>
      <dsp:spPr>
        <a:xfrm>
          <a:off x="0" y="4041380"/>
          <a:ext cx="7315200" cy="10771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E7B1AC-DF15-4063-A1BD-9987634067E7}">
      <dsp:nvSpPr>
        <dsp:cNvPr id="0" name=""/>
        <dsp:cNvSpPr/>
      </dsp:nvSpPr>
      <dsp:spPr>
        <a:xfrm>
          <a:off x="325833" y="4283735"/>
          <a:ext cx="592424" cy="59242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664D1F-321F-4504-8449-5A59B1B67448}">
      <dsp:nvSpPr>
        <dsp:cNvPr id="0" name=""/>
        <dsp:cNvSpPr/>
      </dsp:nvSpPr>
      <dsp:spPr>
        <a:xfrm>
          <a:off x="1244090" y="4041380"/>
          <a:ext cx="6071109" cy="1077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997" tIns="113997" rIns="113997" bIns="11399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Iteration</a:t>
          </a:r>
        </a:p>
      </dsp:txBody>
      <dsp:txXfrm>
        <a:off x="1244090" y="4041380"/>
        <a:ext cx="6071109" cy="10771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132E7F-661F-48BD-8266-C5CBA795DA9F}">
      <dsp:nvSpPr>
        <dsp:cNvPr id="0" name=""/>
        <dsp:cNvSpPr/>
      </dsp:nvSpPr>
      <dsp:spPr>
        <a:xfrm>
          <a:off x="0" y="1798510"/>
          <a:ext cx="2057399" cy="13064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120F78-314C-4AF9-A048-DC241CD54000}">
      <dsp:nvSpPr>
        <dsp:cNvPr id="0" name=""/>
        <dsp:cNvSpPr/>
      </dsp:nvSpPr>
      <dsp:spPr>
        <a:xfrm>
          <a:off x="228600" y="2015680"/>
          <a:ext cx="2057399" cy="1306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Can you help me get better at multiplication?</a:t>
          </a:r>
        </a:p>
      </dsp:txBody>
      <dsp:txXfrm>
        <a:off x="266865" y="2053945"/>
        <a:ext cx="1980869" cy="1229918"/>
      </dsp:txXfrm>
    </dsp:sp>
    <dsp:sp modelId="{1628412F-E3D9-49D1-A830-9F1D68DCA9BF}">
      <dsp:nvSpPr>
        <dsp:cNvPr id="0" name=""/>
        <dsp:cNvSpPr/>
      </dsp:nvSpPr>
      <dsp:spPr>
        <a:xfrm>
          <a:off x="2514599" y="1798510"/>
          <a:ext cx="2057399" cy="13064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840344-ECD4-4756-B1FE-1E433F832153}">
      <dsp:nvSpPr>
        <dsp:cNvPr id="0" name=""/>
        <dsp:cNvSpPr/>
      </dsp:nvSpPr>
      <dsp:spPr>
        <a:xfrm>
          <a:off x="2743199" y="2015680"/>
          <a:ext cx="2057399" cy="1306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 want to learn Spanish.</a:t>
          </a:r>
        </a:p>
      </dsp:txBody>
      <dsp:txXfrm>
        <a:off x="2781464" y="2053945"/>
        <a:ext cx="1980869" cy="1229918"/>
      </dsp:txXfrm>
    </dsp:sp>
    <dsp:sp modelId="{B75B32F1-5B76-4A63-A8A5-1588B0F8D87C}">
      <dsp:nvSpPr>
        <dsp:cNvPr id="0" name=""/>
        <dsp:cNvSpPr/>
      </dsp:nvSpPr>
      <dsp:spPr>
        <a:xfrm>
          <a:off x="5029199" y="1798510"/>
          <a:ext cx="2057399" cy="13064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54179E-943C-464E-9D79-F9B142C014E5}">
      <dsp:nvSpPr>
        <dsp:cNvPr id="0" name=""/>
        <dsp:cNvSpPr/>
      </dsp:nvSpPr>
      <dsp:spPr>
        <a:xfrm>
          <a:off x="5257799" y="2015680"/>
          <a:ext cx="2057399" cy="1306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 have been feeling depressed.</a:t>
          </a:r>
        </a:p>
      </dsp:txBody>
      <dsp:txXfrm>
        <a:off x="5296064" y="2053945"/>
        <a:ext cx="1980869" cy="12299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1D9F1-55DC-491A-9F8D-42488E01E3A1}">
      <dsp:nvSpPr>
        <dsp:cNvPr id="0" name=""/>
        <dsp:cNvSpPr/>
      </dsp:nvSpPr>
      <dsp:spPr>
        <a:xfrm>
          <a:off x="254874" y="836524"/>
          <a:ext cx="777392" cy="77739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A54DF4-1875-4F86-823B-4AC05F589418}">
      <dsp:nvSpPr>
        <dsp:cNvPr id="0" name=""/>
        <dsp:cNvSpPr/>
      </dsp:nvSpPr>
      <dsp:spPr>
        <a:xfrm>
          <a:off x="420547" y="1002198"/>
          <a:ext cx="446044" cy="4460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760425-AF1C-4D0D-9EE0-3036C3F2856C}">
      <dsp:nvSpPr>
        <dsp:cNvPr id="0" name=""/>
        <dsp:cNvSpPr/>
      </dsp:nvSpPr>
      <dsp:spPr>
        <a:xfrm>
          <a:off x="6363" y="1856055"/>
          <a:ext cx="1274414" cy="509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Limited Knowledge</a:t>
          </a:r>
        </a:p>
      </dsp:txBody>
      <dsp:txXfrm>
        <a:off x="6363" y="1856055"/>
        <a:ext cx="1274414" cy="509765"/>
      </dsp:txXfrm>
    </dsp:sp>
    <dsp:sp modelId="{975A5566-7334-431D-A0E8-5FD6E296AF71}">
      <dsp:nvSpPr>
        <dsp:cNvPr id="0" name=""/>
        <dsp:cNvSpPr/>
      </dsp:nvSpPr>
      <dsp:spPr>
        <a:xfrm>
          <a:off x="1752310" y="836524"/>
          <a:ext cx="777392" cy="77739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D9CA0E-FE3E-44F8-A812-ADABC86603B5}">
      <dsp:nvSpPr>
        <dsp:cNvPr id="0" name=""/>
        <dsp:cNvSpPr/>
      </dsp:nvSpPr>
      <dsp:spPr>
        <a:xfrm>
          <a:off x="1917984" y="1002198"/>
          <a:ext cx="446044" cy="4460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83BFA8-3A83-4693-8E0A-0D5F24EAA3CC}">
      <dsp:nvSpPr>
        <dsp:cNvPr id="0" name=""/>
        <dsp:cNvSpPr/>
      </dsp:nvSpPr>
      <dsp:spPr>
        <a:xfrm>
          <a:off x="1503799" y="1856055"/>
          <a:ext cx="1274414" cy="509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Bias</a:t>
          </a:r>
        </a:p>
      </dsp:txBody>
      <dsp:txXfrm>
        <a:off x="1503799" y="1856055"/>
        <a:ext cx="1274414" cy="509765"/>
      </dsp:txXfrm>
    </dsp:sp>
    <dsp:sp modelId="{486C385C-0A1A-4DFF-8F13-12F5B2199A9D}">
      <dsp:nvSpPr>
        <dsp:cNvPr id="0" name=""/>
        <dsp:cNvSpPr/>
      </dsp:nvSpPr>
      <dsp:spPr>
        <a:xfrm>
          <a:off x="3249747" y="836524"/>
          <a:ext cx="777392" cy="77739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C0B7C9-3E71-41B7-B09C-B30A5BF66056}">
      <dsp:nvSpPr>
        <dsp:cNvPr id="0" name=""/>
        <dsp:cNvSpPr/>
      </dsp:nvSpPr>
      <dsp:spPr>
        <a:xfrm>
          <a:off x="3415421" y="1002198"/>
          <a:ext cx="446044" cy="4460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8EBFCE-9D41-4A1D-9CD5-D41C96F2B79C}">
      <dsp:nvSpPr>
        <dsp:cNvPr id="0" name=""/>
        <dsp:cNvSpPr/>
      </dsp:nvSpPr>
      <dsp:spPr>
        <a:xfrm>
          <a:off x="3001236" y="1856055"/>
          <a:ext cx="1274414" cy="509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Accuracy</a:t>
          </a:r>
        </a:p>
      </dsp:txBody>
      <dsp:txXfrm>
        <a:off x="3001236" y="1856055"/>
        <a:ext cx="1274414" cy="509765"/>
      </dsp:txXfrm>
    </dsp:sp>
    <dsp:sp modelId="{BCD3CD13-D43F-471E-B496-C8E1BF5585F3}">
      <dsp:nvSpPr>
        <dsp:cNvPr id="0" name=""/>
        <dsp:cNvSpPr/>
      </dsp:nvSpPr>
      <dsp:spPr>
        <a:xfrm>
          <a:off x="4747183" y="836524"/>
          <a:ext cx="777392" cy="77739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0A796F-C790-4D7E-A0C9-5FD31E8F3341}">
      <dsp:nvSpPr>
        <dsp:cNvPr id="0" name=""/>
        <dsp:cNvSpPr/>
      </dsp:nvSpPr>
      <dsp:spPr>
        <a:xfrm>
          <a:off x="4912857" y="1002198"/>
          <a:ext cx="446044" cy="44604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9FC2A4-1706-4F5D-89AE-1DD93108E5EA}">
      <dsp:nvSpPr>
        <dsp:cNvPr id="0" name=""/>
        <dsp:cNvSpPr/>
      </dsp:nvSpPr>
      <dsp:spPr>
        <a:xfrm>
          <a:off x="4498672" y="1856055"/>
          <a:ext cx="1274414" cy="509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Context</a:t>
          </a:r>
        </a:p>
      </dsp:txBody>
      <dsp:txXfrm>
        <a:off x="4498672" y="1856055"/>
        <a:ext cx="1274414" cy="509765"/>
      </dsp:txXfrm>
    </dsp:sp>
    <dsp:sp modelId="{5CF4CBAC-0C2E-4060-9322-AB1CA6D0DD81}">
      <dsp:nvSpPr>
        <dsp:cNvPr id="0" name=""/>
        <dsp:cNvSpPr/>
      </dsp:nvSpPr>
      <dsp:spPr>
        <a:xfrm>
          <a:off x="6244620" y="836524"/>
          <a:ext cx="777392" cy="77739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498185-135E-416A-BD3B-50624E9ACDB3}">
      <dsp:nvSpPr>
        <dsp:cNvPr id="0" name=""/>
        <dsp:cNvSpPr/>
      </dsp:nvSpPr>
      <dsp:spPr>
        <a:xfrm>
          <a:off x="6410294" y="1002198"/>
          <a:ext cx="446044" cy="44604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E04DD8-08C1-4FF5-9B1A-A76A1F4DDEA7}">
      <dsp:nvSpPr>
        <dsp:cNvPr id="0" name=""/>
        <dsp:cNvSpPr/>
      </dsp:nvSpPr>
      <dsp:spPr>
        <a:xfrm>
          <a:off x="5996109" y="1856055"/>
          <a:ext cx="1274414" cy="509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Privacy</a:t>
          </a:r>
        </a:p>
      </dsp:txBody>
      <dsp:txXfrm>
        <a:off x="5996109" y="1856055"/>
        <a:ext cx="1274414" cy="509765"/>
      </dsp:txXfrm>
    </dsp:sp>
    <dsp:sp modelId="{D7D703DF-9EAB-4A2E-BA5F-0E8B6DEF60AA}">
      <dsp:nvSpPr>
        <dsp:cNvPr id="0" name=""/>
        <dsp:cNvSpPr/>
      </dsp:nvSpPr>
      <dsp:spPr>
        <a:xfrm>
          <a:off x="7742056" y="836524"/>
          <a:ext cx="777392" cy="77739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E726DA-BDC0-4BB5-B63B-9C07295B16A2}">
      <dsp:nvSpPr>
        <dsp:cNvPr id="0" name=""/>
        <dsp:cNvSpPr/>
      </dsp:nvSpPr>
      <dsp:spPr>
        <a:xfrm>
          <a:off x="7907730" y="1002198"/>
          <a:ext cx="446044" cy="44604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C79856-7C9E-4C10-B363-CACB929EB52B}">
      <dsp:nvSpPr>
        <dsp:cNvPr id="0" name=""/>
        <dsp:cNvSpPr/>
      </dsp:nvSpPr>
      <dsp:spPr>
        <a:xfrm>
          <a:off x="7493546" y="1856055"/>
          <a:ext cx="1274414" cy="509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Educational Value</a:t>
          </a:r>
        </a:p>
      </dsp:txBody>
      <dsp:txXfrm>
        <a:off x="7493546" y="1856055"/>
        <a:ext cx="1274414" cy="509765"/>
      </dsp:txXfrm>
    </dsp:sp>
    <dsp:sp modelId="{59811684-9CB7-4183-A118-7D2EAAB88035}">
      <dsp:nvSpPr>
        <dsp:cNvPr id="0" name=""/>
        <dsp:cNvSpPr/>
      </dsp:nvSpPr>
      <dsp:spPr>
        <a:xfrm>
          <a:off x="9239493" y="836524"/>
          <a:ext cx="777392" cy="77739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6E35A4-9AD4-428C-84D7-E9E1E9F27AC2}">
      <dsp:nvSpPr>
        <dsp:cNvPr id="0" name=""/>
        <dsp:cNvSpPr/>
      </dsp:nvSpPr>
      <dsp:spPr>
        <a:xfrm>
          <a:off x="9405167" y="1002198"/>
          <a:ext cx="446044" cy="44604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8AC144-337A-4FC2-98A7-E313B6F0DB9A}">
      <dsp:nvSpPr>
        <dsp:cNvPr id="0" name=""/>
        <dsp:cNvSpPr/>
      </dsp:nvSpPr>
      <dsp:spPr>
        <a:xfrm>
          <a:off x="8990982" y="1856055"/>
          <a:ext cx="1274414" cy="509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Plagiarism </a:t>
          </a:r>
        </a:p>
      </dsp:txBody>
      <dsp:txXfrm>
        <a:off x="8990982" y="1856055"/>
        <a:ext cx="1274414" cy="5097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67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09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74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429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000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723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148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995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60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66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098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6D41BCC-AD73-4203-A5A6-E62EB28B0FE6}" type="datetimeFigureOut">
              <a:rPr lang="en-US" smtClean="0"/>
              <a:pPr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D637F8FC-4B86-4690-8888-22AB2F78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88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Floating Numbers And Letters On Top Of A Book">
            <a:extLst>
              <a:ext uri="{FF2B5EF4-FFF2-40B4-BE49-F238E27FC236}">
                <a16:creationId xmlns:a16="http://schemas.microsoft.com/office/drawing/2014/main" id="{C58844FD-15B2-80B4-6A1B-2BB2233F70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CFB5BE-B182-4F78-66BC-5FF1316AC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8436" y="1371600"/>
            <a:ext cx="6086764" cy="273644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ChatGPT in Education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7E2BFA-8D8E-F5B9-7BB3-F94B5C520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8436" y="4299358"/>
            <a:ext cx="6086764" cy="118704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Presented by Michael Uecker</a:t>
            </a:r>
          </a:p>
        </p:txBody>
      </p:sp>
    </p:spTree>
    <p:extLst>
      <p:ext uri="{BB962C8B-B14F-4D97-AF65-F5344CB8AC3E}">
        <p14:creationId xmlns:p14="http://schemas.microsoft.com/office/powerpoint/2010/main" val="325018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681577AD-DA5F-48B3-8FB9-5199BA9EE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5350"/>
            <a:ext cx="4642228" cy="5330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13FD07-E038-FCD9-E47B-CD2B46FAE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23837"/>
            <a:ext cx="4016116" cy="1255469"/>
          </a:xfrm>
        </p:spPr>
        <p:txBody>
          <a:bodyPr>
            <a:norm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48EAE-34B1-6035-01A6-D7C8B6536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2510395"/>
            <a:ext cx="4016116" cy="327458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Chatbot designed to simulate human conversation</a:t>
            </a:r>
          </a:p>
          <a:p>
            <a:r>
              <a:rPr lang="en-US" dirty="0">
                <a:solidFill>
                  <a:srgbClr val="FFFFFF"/>
                </a:solidFill>
              </a:rPr>
              <a:t>Can generate text, answer questions, provide information, and carry out simple tasks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6" name="Picture 2" descr="What Is ChatGPT, AI Chatbot That Can Code, Write Music, and More">
            <a:extLst>
              <a:ext uri="{FF2B5EF4-FFF2-40B4-BE49-F238E27FC236}">
                <a16:creationId xmlns:a16="http://schemas.microsoft.com/office/drawing/2014/main" id="{E058D8B9-2F77-3978-4568-F5C4E2A06A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9" r="14127"/>
          <a:stretch/>
        </p:blipFill>
        <p:spPr bwMode="auto">
          <a:xfrm>
            <a:off x="5137463" y="1153367"/>
            <a:ext cx="6193767" cy="454311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962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A0BD4-5ECD-9FAF-3164-3041E2DB6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does it work?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F3E583-8408-FE57-9AF7-337BD23AD0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8004162"/>
              </p:ext>
            </p:extLst>
          </p:nvPr>
        </p:nvGraphicFramePr>
        <p:xfrm>
          <a:off x="3869268" y="864108"/>
          <a:ext cx="7315200" cy="512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0259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23CBB6-4EEC-4DBE-9140-B78DD1FB6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116" y="864108"/>
            <a:ext cx="3073914" cy="5120639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Educational Uses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129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8C090-DED4-7382-9FF6-88DC27CF4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229" y="864108"/>
            <a:ext cx="5910677" cy="5120640"/>
          </a:xfrm>
        </p:spPr>
        <p:txBody>
          <a:bodyPr>
            <a:normAutofit/>
          </a:bodyPr>
          <a:lstStyle/>
          <a:p>
            <a:r>
              <a:rPr lang="en-US" dirty="0"/>
              <a:t>Personalized learning</a:t>
            </a:r>
          </a:p>
          <a:p>
            <a:r>
              <a:rPr lang="en-US" dirty="0"/>
              <a:t>Virtual tutoring</a:t>
            </a:r>
          </a:p>
          <a:p>
            <a:r>
              <a:rPr lang="en-US" dirty="0"/>
              <a:t>Language learning</a:t>
            </a:r>
          </a:p>
          <a:p>
            <a:r>
              <a:rPr lang="en-US" dirty="0"/>
              <a:t>Mental health support</a:t>
            </a:r>
          </a:p>
          <a:p>
            <a:r>
              <a:rPr lang="en-US" dirty="0"/>
              <a:t>Routine task management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822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D255E-12C1-89AD-0CFE-02F9B1EBF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try it out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3A42758-4F61-73EF-29FD-E2F7E63D80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4172416"/>
              </p:ext>
            </p:extLst>
          </p:nvPr>
        </p:nvGraphicFramePr>
        <p:xfrm>
          <a:off x="3869268" y="864108"/>
          <a:ext cx="7315200" cy="512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40802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52E5D6-E378-4614-BCBD-8663DD15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287AC3-AACF-4ADB-9F73-125E714D9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993" y="4367639"/>
            <a:ext cx="11430014" cy="18521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75EAE1-18EC-D632-44A4-91B569539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477" y="4599160"/>
            <a:ext cx="11079804" cy="1358020"/>
          </a:xfrm>
        </p:spPr>
        <p:txBody>
          <a:bodyPr anchor="ctr">
            <a:norm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</a:rPr>
              <a:t>Limitations and Ethical Considerations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8426432-B3D9-13A9-85EC-2A0000187A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2148975"/>
              </p:ext>
            </p:extLst>
          </p:nvPr>
        </p:nvGraphicFramePr>
        <p:xfrm>
          <a:off x="960120" y="640080"/>
          <a:ext cx="10271760" cy="32023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7291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07CBBDD0-4420-4A50-96AB-392F9B97C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65BA403-54B9-4A0B-BC79-028C495C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7" y="761999"/>
            <a:ext cx="7552943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ED29D0-892D-AA42-D302-953F6A83D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082" y="1298448"/>
            <a:ext cx="606807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Plagiarism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C8C6883-513A-4FE8-8B55-7AA2A13A9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912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641EE07E-E680-9821-5445-6D2DC1775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81" y="759599"/>
            <a:ext cx="3225041" cy="53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35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9831-E1B2-B49D-AA2F-9F5095BAC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Responsible 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E025E0-C541-0386-B65A-203A6A5405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65" t="1501" r="22502" b="1279"/>
          <a:stretch/>
        </p:blipFill>
        <p:spPr>
          <a:xfrm>
            <a:off x="4948011" y="571272"/>
            <a:ext cx="5521567" cy="571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103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AEF01C-DB75-4E0F-3459-87426EB7D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en-US" dirty="0"/>
              <a:t>Resources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chemeClr val="bg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855F1-3C34-F3B7-0EA3-7C795A06F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754" y="2659500"/>
            <a:ext cx="8983489" cy="3554457"/>
          </a:xfrm>
        </p:spPr>
        <p:txBody>
          <a:bodyPr>
            <a:normAutofit fontScale="55000" lnSpcReduction="20000"/>
          </a:bodyPr>
          <a:lstStyle/>
          <a:p>
            <a:r>
              <a:rPr lang="en-US" dirty="0">
                <a:effectLst/>
              </a:rPr>
              <a:t>Baidoo-Anu, David, and Leticia Owusu Ansah. “Education in the Era of Generative Artificial Intelligence (AI): Understanding the Potential Benefits of CHATGPT in Promoting Teaching and Learning.” </a:t>
            </a:r>
            <a:r>
              <a:rPr lang="en-US" i="1" dirty="0">
                <a:effectLst/>
              </a:rPr>
              <a:t>SSRN</a:t>
            </a:r>
            <a:r>
              <a:rPr lang="en-US" dirty="0">
                <a:effectLst/>
              </a:rPr>
              <a:t>, 27 Jan. 2023, https://papers.ssrn.com/sol3/papers.cfm?abstract_id=4337484. </a:t>
            </a:r>
          </a:p>
          <a:p>
            <a:r>
              <a:rPr lang="en-US" dirty="0">
                <a:effectLst/>
              </a:rPr>
              <a:t>Biswas, Som. “Role of Chat GPT in Education.” </a:t>
            </a:r>
            <a:r>
              <a:rPr lang="en-US" i="1" dirty="0">
                <a:effectLst/>
              </a:rPr>
              <a:t>SSRN</a:t>
            </a:r>
            <a:r>
              <a:rPr lang="en-US" dirty="0">
                <a:effectLst/>
              </a:rPr>
              <a:t>, 31 Mar. 2023, https://papers.ssrn.com/sol3/papers.cfm?abstract_id=4369981. </a:t>
            </a:r>
          </a:p>
          <a:p>
            <a:r>
              <a:rPr lang="en-US" dirty="0">
                <a:effectLst/>
              </a:rPr>
              <a:t>“CHATGPT and Large Language Model Bias.” </a:t>
            </a:r>
            <a:r>
              <a:rPr lang="en-US" i="1" dirty="0">
                <a:effectLst/>
              </a:rPr>
              <a:t>CBS News</a:t>
            </a:r>
            <a:r>
              <a:rPr lang="en-US" dirty="0">
                <a:effectLst/>
              </a:rPr>
              <a:t>, CBS Interactive, 6 Mar. 2023, https://www.cbsnews.com/news/chatgpt-large-language-model-bias-60-minutes-2023-03-05/. </a:t>
            </a:r>
          </a:p>
          <a:p>
            <a:r>
              <a:rPr lang="en-US" dirty="0" err="1">
                <a:effectLst/>
              </a:rPr>
              <a:t>Halaweh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Mohanad</a:t>
            </a:r>
            <a:r>
              <a:rPr lang="en-US" dirty="0">
                <a:effectLst/>
              </a:rPr>
              <a:t>. “</a:t>
            </a:r>
            <a:r>
              <a:rPr lang="en-US" dirty="0" err="1">
                <a:effectLst/>
              </a:rPr>
              <a:t>Chatgpt</a:t>
            </a:r>
            <a:r>
              <a:rPr lang="en-US" dirty="0">
                <a:effectLst/>
              </a:rPr>
              <a:t> in Education: Strategies for Responsible Implementation.” </a:t>
            </a:r>
            <a:r>
              <a:rPr lang="en-US" i="1" dirty="0">
                <a:effectLst/>
              </a:rPr>
              <a:t>AAU Digital Repository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Bastas</a:t>
            </a:r>
            <a:r>
              <a:rPr lang="en-US" dirty="0">
                <a:effectLst/>
              </a:rPr>
              <a:t>, 5 Mar. 2023, https://digitallibrary.aau.ac.ae/handle/123456789/980. </a:t>
            </a:r>
          </a:p>
          <a:p>
            <a:r>
              <a:rPr lang="en-US" dirty="0">
                <a:effectLst/>
              </a:rPr>
              <a:t>Lo, Chung Kwan. “What Is the Impact of </a:t>
            </a:r>
            <a:r>
              <a:rPr lang="en-US" dirty="0" err="1">
                <a:effectLst/>
              </a:rPr>
              <a:t>Chatgpt</a:t>
            </a:r>
            <a:r>
              <a:rPr lang="en-US" dirty="0">
                <a:effectLst/>
              </a:rPr>
              <a:t> on Education? A Rapid Review of the Literature.” </a:t>
            </a:r>
            <a:r>
              <a:rPr lang="en-US" i="1" dirty="0">
                <a:effectLst/>
              </a:rPr>
              <a:t>MDPI</a:t>
            </a:r>
            <a:r>
              <a:rPr lang="en-US" dirty="0">
                <a:effectLst/>
              </a:rPr>
              <a:t>, Multidisciplinary Digital Publishing Institute, 18 Apr. 2023, https://www.mdpi.com/2227-7102/13/4/410. </a:t>
            </a:r>
          </a:p>
          <a:p>
            <a:r>
              <a:rPr lang="en-US" dirty="0">
                <a:effectLst/>
              </a:rPr>
              <a:t>Mhlanga, David. “Open AI in Education, the Responsible and Ethical Use of CHATGPT towards Lifelong Learning.” </a:t>
            </a:r>
            <a:r>
              <a:rPr lang="en-US" i="1" dirty="0">
                <a:effectLst/>
              </a:rPr>
              <a:t>SSRN</a:t>
            </a:r>
            <a:r>
              <a:rPr lang="en-US" dirty="0">
                <a:effectLst/>
              </a:rPr>
              <a:t>, 13 Feb. 2023, https://papers.ssrn.com/sol3/papers.cfm?abstract_id=4354422. </a:t>
            </a:r>
          </a:p>
          <a:p>
            <a:r>
              <a:rPr lang="en-US" dirty="0" err="1">
                <a:effectLst/>
              </a:rPr>
              <a:t>Sok</a:t>
            </a:r>
            <a:r>
              <a:rPr lang="en-US" dirty="0">
                <a:effectLst/>
              </a:rPr>
              <a:t>, Sarin, and </a:t>
            </a:r>
            <a:r>
              <a:rPr lang="en-US" dirty="0" err="1">
                <a:effectLst/>
              </a:rPr>
              <a:t>Kimkong</a:t>
            </a:r>
            <a:r>
              <a:rPr lang="en-US" dirty="0">
                <a:effectLst/>
              </a:rPr>
              <a:t> Heng. “</a:t>
            </a:r>
            <a:r>
              <a:rPr lang="en-US" dirty="0" err="1">
                <a:effectLst/>
              </a:rPr>
              <a:t>Chatgpt</a:t>
            </a:r>
            <a:r>
              <a:rPr lang="en-US" dirty="0">
                <a:effectLst/>
              </a:rPr>
              <a:t> for Education and Research: A Review of Benefits and Risks.” </a:t>
            </a:r>
            <a:r>
              <a:rPr lang="en-US" i="1" dirty="0">
                <a:effectLst/>
              </a:rPr>
              <a:t>SSRN</a:t>
            </a:r>
            <a:r>
              <a:rPr lang="en-US" dirty="0">
                <a:effectLst/>
              </a:rPr>
              <a:t>, 9 Mar. 2023, https://papers.ssrn.com/sol3/papers.cfm?abstract_id=4378735. </a:t>
            </a:r>
          </a:p>
          <a:p>
            <a:r>
              <a:rPr lang="en-US" dirty="0" err="1">
                <a:effectLst/>
              </a:rPr>
              <a:t>Trumbore</a:t>
            </a:r>
            <a:r>
              <a:rPr lang="en-US" dirty="0">
                <a:effectLst/>
              </a:rPr>
              <a:t>, Anne. “The Cheap, Tireless Tutor: </a:t>
            </a:r>
            <a:r>
              <a:rPr lang="en-US" dirty="0" err="1">
                <a:effectLst/>
              </a:rPr>
              <a:t>Chatgpt</a:t>
            </a:r>
            <a:r>
              <a:rPr lang="en-US" dirty="0">
                <a:effectLst/>
              </a:rPr>
              <a:t> Could Fill a Void.” </a:t>
            </a:r>
            <a:r>
              <a:rPr lang="en-US" i="1" dirty="0">
                <a:effectLst/>
              </a:rPr>
              <a:t>UVA Today</a:t>
            </a:r>
            <a:r>
              <a:rPr lang="en-US" dirty="0">
                <a:effectLst/>
              </a:rPr>
              <a:t>, 2 Mar. 2023, https://news.virginia.edu/content/cheap-tireless-tutor-chatgpt-could-fill-void. </a:t>
            </a:r>
          </a:p>
          <a:p>
            <a:r>
              <a:rPr lang="en-US" dirty="0">
                <a:effectLst/>
              </a:rPr>
              <a:t>Willems, Jurgen. “</a:t>
            </a:r>
            <a:r>
              <a:rPr lang="en-US" dirty="0" err="1">
                <a:effectLst/>
              </a:rPr>
              <a:t>Chatgpt</a:t>
            </a:r>
            <a:r>
              <a:rPr lang="en-US" dirty="0">
                <a:effectLst/>
              </a:rPr>
              <a:t> at Universities – the Least of Our Concerns.” </a:t>
            </a:r>
            <a:r>
              <a:rPr lang="en-US" i="1" dirty="0">
                <a:effectLst/>
              </a:rPr>
              <a:t>SSRN</a:t>
            </a:r>
            <a:r>
              <a:rPr lang="en-US" dirty="0">
                <a:effectLst/>
              </a:rPr>
              <a:t>, 24 Jan. 2023, https://deliverypdf.ssrn.com/delivery.php?ID=819027008027071119088114027029072092037036069049083071005107007093091113119031105093096050033032121023027002091021112005122120023073034069016010100105110103028007084021049034097019112006080092111099106113067113080101107025101095112116025029006072023088&amp;EXT=pdf&amp;INDEX=TRUE. 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358660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405</TotalTime>
  <Words>489</Words>
  <Application>Microsoft Office PowerPoint</Application>
  <PresentationFormat>Widescreen</PresentationFormat>
  <Paragraphs>40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Corbel</vt:lpstr>
      <vt:lpstr>Wingdings 2</vt:lpstr>
      <vt:lpstr>Frame</vt:lpstr>
      <vt:lpstr>ChatGPT in Education</vt:lpstr>
      <vt:lpstr>What is ChatGPT</vt:lpstr>
      <vt:lpstr>How does it work?</vt:lpstr>
      <vt:lpstr>Educational Uses</vt:lpstr>
      <vt:lpstr>Let's try it out</vt:lpstr>
      <vt:lpstr>Limitations and Ethical Considerations</vt:lpstr>
      <vt:lpstr>Plagiarism</vt:lpstr>
      <vt:lpstr>Responsible Use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ChatGPT in Education</dc:title>
  <dc:creator>Michael Uecker</dc:creator>
  <cp:lastModifiedBy>Michael Uecker</cp:lastModifiedBy>
  <cp:revision>2</cp:revision>
  <dcterms:created xsi:type="dcterms:W3CDTF">2023-05-02T13:07:15Z</dcterms:created>
  <dcterms:modified xsi:type="dcterms:W3CDTF">2023-05-03T22:07:22Z</dcterms:modified>
</cp:coreProperties>
</file>